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264" r:id="rId2"/>
    <p:sldId id="266" r:id="rId3"/>
    <p:sldId id="267" r:id="rId4"/>
    <p:sldId id="268" r:id="rId5"/>
    <p:sldId id="269" r:id="rId6"/>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s Wardell" initials="RW"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40" autoAdjust="0"/>
    <p:restoredTop sz="95405" autoAdjust="0"/>
  </p:normalViewPr>
  <p:slideViewPr>
    <p:cSldViewPr snapToGrid="0">
      <p:cViewPr>
        <p:scale>
          <a:sx n="90" d="100"/>
          <a:sy n="90" d="100"/>
        </p:scale>
        <p:origin x="44" y="-792"/>
      </p:cViewPr>
      <p:guideLst>
        <p:guide orient="horz" pos="2160"/>
        <p:guide pos="2880"/>
      </p:guideLst>
    </p:cSldViewPr>
  </p:slideViewPr>
  <p:outlineViewPr>
    <p:cViewPr>
      <p:scale>
        <a:sx n="33" d="100"/>
        <a:sy n="33" d="100"/>
      </p:scale>
      <p:origin x="0" y="-8899"/>
    </p:cViewPr>
  </p:outlineViewPr>
  <p:notesTextViewPr>
    <p:cViewPr>
      <p:scale>
        <a:sx n="1" d="1"/>
        <a:sy n="1" d="1"/>
      </p:scale>
      <p:origin x="0" y="0"/>
    </p:cViewPr>
  </p:notesTextViewPr>
  <p:sorterViewPr>
    <p:cViewPr>
      <p:scale>
        <a:sx n="100" d="100"/>
        <a:sy n="100" d="100"/>
      </p:scale>
      <p:origin x="0" y="-924"/>
    </p:cViewPr>
  </p:sorterViewPr>
  <p:notesViewPr>
    <p:cSldViewPr snapToGrid="0">
      <p:cViewPr>
        <p:scale>
          <a:sx n="100" d="100"/>
          <a:sy n="100" d="100"/>
        </p:scale>
        <p:origin x="739" y="-15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5427"/>
          </a:xfrm>
          <a:prstGeom prst="rect">
            <a:avLst/>
          </a:prstGeom>
        </p:spPr>
        <p:txBody>
          <a:bodyPr vert="horz" lIns="91426" tIns="45713" rIns="91426" bIns="45713" rtlCol="0"/>
          <a:lstStyle>
            <a:lvl1pPr algn="l">
              <a:defRPr sz="1200"/>
            </a:lvl1pPr>
          </a:lstStyle>
          <a:p>
            <a:r>
              <a:rPr lang="en-GB" smtClean="0"/>
              <a:t>INCLUDE THE APPROPRIATE NATIONAL SECURITY MARKINGS (IF REQUIRED) GUIDANCE CAN BE FOUND HERE</a:t>
            </a:r>
            <a:endParaRPr lang="en-AU"/>
          </a:p>
        </p:txBody>
      </p:sp>
      <p:sp>
        <p:nvSpPr>
          <p:cNvPr id="3" name="Date Placeholder 2"/>
          <p:cNvSpPr>
            <a:spLocks noGrp="1"/>
          </p:cNvSpPr>
          <p:nvPr>
            <p:ph type="dt" sz="quarter" idx="1"/>
          </p:nvPr>
        </p:nvSpPr>
        <p:spPr>
          <a:xfrm>
            <a:off x="3850444" y="1"/>
            <a:ext cx="2945659" cy="495427"/>
          </a:xfrm>
          <a:prstGeom prst="rect">
            <a:avLst/>
          </a:prstGeom>
        </p:spPr>
        <p:txBody>
          <a:bodyPr vert="horz" lIns="91426" tIns="45713" rIns="91426" bIns="45713" rtlCol="0"/>
          <a:lstStyle>
            <a:lvl1pPr algn="r">
              <a:defRPr sz="1200"/>
            </a:lvl1pPr>
          </a:lstStyle>
          <a:p>
            <a:fld id="{53E73996-7F2A-4899-9FEE-09AD6D46846C}" type="datetimeFigureOut">
              <a:rPr lang="en-AU" smtClean="0"/>
              <a:t>22/10/2017</a:t>
            </a:fld>
            <a:endParaRPr lang="en-AU"/>
          </a:p>
        </p:txBody>
      </p:sp>
      <p:sp>
        <p:nvSpPr>
          <p:cNvPr id="4" name="Footer Placeholder 3"/>
          <p:cNvSpPr>
            <a:spLocks noGrp="1"/>
          </p:cNvSpPr>
          <p:nvPr>
            <p:ph type="ftr" sz="quarter" idx="2"/>
          </p:nvPr>
        </p:nvSpPr>
        <p:spPr>
          <a:xfrm>
            <a:off x="1" y="9378825"/>
            <a:ext cx="2945659" cy="495426"/>
          </a:xfrm>
          <a:prstGeom prst="rect">
            <a:avLst/>
          </a:prstGeom>
        </p:spPr>
        <p:txBody>
          <a:bodyPr vert="horz" lIns="91426" tIns="45713" rIns="91426" bIns="45713" rtlCol="0" anchor="b"/>
          <a:lstStyle>
            <a:lvl1pPr algn="l">
              <a:defRPr sz="1200"/>
            </a:lvl1pPr>
          </a:lstStyle>
          <a:p>
            <a:r>
              <a:rPr lang="en-GB" smtClean="0"/>
              <a:t>INCLUDE THE APPROPRIATE BAE SYSTEM COMPANY MARKING (IF REQUIRED). GUIDANCE CAN BE FOUND HERE Include the appropriate copyright legend. Include appropriate trademark legends (if required). Guidance can be found HERE (see final slide for restrictions on use) </a:t>
            </a:r>
            <a:endParaRPr lang="en-AU"/>
          </a:p>
        </p:txBody>
      </p:sp>
      <p:sp>
        <p:nvSpPr>
          <p:cNvPr id="5" name="Slide Number Placeholder 4"/>
          <p:cNvSpPr>
            <a:spLocks noGrp="1"/>
          </p:cNvSpPr>
          <p:nvPr>
            <p:ph type="sldNum" sz="quarter" idx="3"/>
          </p:nvPr>
        </p:nvSpPr>
        <p:spPr>
          <a:xfrm>
            <a:off x="3850444" y="9378825"/>
            <a:ext cx="2945659" cy="495426"/>
          </a:xfrm>
          <a:prstGeom prst="rect">
            <a:avLst/>
          </a:prstGeom>
        </p:spPr>
        <p:txBody>
          <a:bodyPr vert="horz" lIns="91426" tIns="45713" rIns="91426" bIns="45713" rtlCol="0" anchor="b"/>
          <a:lstStyle>
            <a:lvl1pPr algn="r">
              <a:defRPr sz="1200"/>
            </a:lvl1pPr>
          </a:lstStyle>
          <a:p>
            <a:fld id="{4958E4E4-370B-43C5-912D-00C8E6F1B70E}" type="slidenum">
              <a:rPr lang="en-AU" smtClean="0"/>
              <a:t>‹#›</a:t>
            </a:fld>
            <a:endParaRPr lang="en-AU"/>
          </a:p>
        </p:txBody>
      </p:sp>
    </p:spTree>
    <p:extLst>
      <p:ext uri="{BB962C8B-B14F-4D97-AF65-F5344CB8AC3E}">
        <p14:creationId xmlns:p14="http://schemas.microsoft.com/office/powerpoint/2010/main" val="6497991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hyperlink" Target="http://ws-intranet.ent.baesystems.com/sites/InformationSecurity/Pages/default.aspx" TargetMode="External"/><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28" name="Text Placeholder 5"/>
          <p:cNvSpPr txBox="1">
            <a:spLocks/>
          </p:cNvSpPr>
          <p:nvPr/>
        </p:nvSpPr>
        <p:spPr>
          <a:xfrm>
            <a:off x="673959" y="9315591"/>
            <a:ext cx="5443949" cy="315471"/>
          </a:xfrm>
          <a:prstGeom prst="rect">
            <a:avLst/>
          </a:prstGeom>
        </p:spPr>
        <p:txBody>
          <a:bodyPr wrap="square" lIns="0" tIns="0" rIns="91426" bIns="45713" anchor="ctr">
            <a:spAutoFit/>
          </a:bodyPr>
          <a:lstStyle>
            <a:lvl1pPr marL="0" indent="0" algn="l" defTabSz="914400" rtl="0" eaLnBrk="1" latinLnBrk="0" hangingPunct="1">
              <a:spcBef>
                <a:spcPct val="20000"/>
              </a:spcBef>
              <a:buFont typeface="Arial" panose="020B0604020202020204" pitchFamily="34" charset="0"/>
              <a:buNone/>
              <a:defRPr sz="500" kern="1200" baseline="0">
                <a:solidFill>
                  <a:schemeClr val="bg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indent="0" algn="l" defTabSz="1072922" rtl="0" eaLnBrk="1" fontAlgn="auto" latinLnBrk="0" hangingPunct="1">
              <a:lnSpc>
                <a:spcPts val="704"/>
              </a:lnSpc>
              <a:spcBef>
                <a:spcPts val="0"/>
              </a:spcBef>
              <a:spcAft>
                <a:spcPts val="0"/>
              </a:spcAft>
              <a:buClrTx/>
              <a:buSzTx/>
              <a:buFont typeface="Arial" panose="020B0604020202020204" pitchFamily="34" charset="0"/>
              <a:buNone/>
              <a:tabLst/>
              <a:defRPr/>
            </a:pPr>
            <a:r>
              <a:rPr lang="en-GB" sz="500" kern="0" dirty="0" smtClean="0">
                <a:solidFill>
                  <a:srgbClr val="666666"/>
                </a:solidFill>
                <a:cs typeface="Arial"/>
              </a:rPr>
              <a:t>INCLUDE THE APPROPRIATE BAE SYSTEM COMPANY MARKING (IF REQUIRED). GUIDANCE CAN BE FOUND </a:t>
            </a:r>
            <a:r>
              <a:rPr lang="en-GB" sz="500" kern="0" dirty="0" smtClean="0">
                <a:solidFill>
                  <a:schemeClr val="accent2"/>
                </a:solidFill>
                <a:cs typeface="Arial"/>
                <a:hlinkClick r:id="rId2"/>
              </a:rPr>
              <a:t>HERE</a:t>
            </a:r>
            <a:endParaRPr lang="en-GB" sz="500" kern="0" dirty="0" smtClean="0">
              <a:solidFill>
                <a:schemeClr val="accent2"/>
              </a:solidFill>
              <a:cs typeface="Arial"/>
            </a:endParaRPr>
          </a:p>
          <a:p>
            <a:pPr marL="0" marR="0" indent="0" algn="l" defTabSz="1072922" rtl="0" eaLnBrk="1" fontAlgn="auto" latinLnBrk="0" hangingPunct="1">
              <a:lnSpc>
                <a:spcPts val="704"/>
              </a:lnSpc>
              <a:spcBef>
                <a:spcPts val="0"/>
              </a:spcBef>
              <a:spcAft>
                <a:spcPts val="0"/>
              </a:spcAft>
              <a:buClrTx/>
              <a:buSzTx/>
              <a:buFont typeface="Arial" panose="020B0604020202020204" pitchFamily="34" charset="0"/>
              <a:buNone/>
              <a:tabLst/>
              <a:defRPr/>
            </a:pPr>
            <a:r>
              <a:rPr lang="en-GB" sz="500" kern="0" dirty="0" smtClean="0">
                <a:solidFill>
                  <a:srgbClr val="666666"/>
                </a:solidFill>
                <a:cs typeface="Arial"/>
              </a:rPr>
              <a:t>Include the appropriate copyright legend. Include appropriate trademark legends (if required). Guidance can be found </a:t>
            </a:r>
            <a:r>
              <a:rPr lang="en-GB" sz="500" kern="0" dirty="0" smtClean="0">
                <a:solidFill>
                  <a:schemeClr val="accent2"/>
                </a:solidFill>
                <a:cs typeface="Arial"/>
                <a:hlinkClick r:id="rId2"/>
              </a:rPr>
              <a:t>HERE</a:t>
            </a:r>
            <a:endParaRPr lang="en-GB" sz="500" kern="0" dirty="0" smtClean="0">
              <a:solidFill>
                <a:srgbClr val="666666"/>
              </a:solidFill>
              <a:cs typeface="Arial"/>
            </a:endParaRPr>
          </a:p>
          <a:p>
            <a:pPr marL="0" marR="0" indent="0" algn="l" defTabSz="1072922" rtl="0" eaLnBrk="1" fontAlgn="auto" latinLnBrk="0" hangingPunct="1">
              <a:lnSpc>
                <a:spcPts val="704"/>
              </a:lnSpc>
              <a:spcBef>
                <a:spcPts val="0"/>
              </a:spcBef>
              <a:spcAft>
                <a:spcPts val="0"/>
              </a:spcAft>
              <a:buClrTx/>
              <a:buSzTx/>
              <a:buFont typeface="Arial" panose="020B0604020202020204" pitchFamily="34" charset="0"/>
              <a:buNone/>
              <a:tabLst/>
              <a:defRPr/>
            </a:pPr>
            <a:r>
              <a:rPr lang="en-GB" sz="500" kern="0" dirty="0" smtClean="0">
                <a:solidFill>
                  <a:srgbClr val="666666"/>
                </a:solidFill>
                <a:cs typeface="Arial"/>
              </a:rPr>
              <a:t>(see final slide for restrictions on use)</a:t>
            </a:r>
            <a:endParaRPr lang="en-GB" sz="500" kern="0" dirty="0">
              <a:solidFill>
                <a:srgbClr val="666666"/>
              </a:solidFill>
              <a:cs typeface="Arial"/>
            </a:endParaRPr>
          </a:p>
        </p:txBody>
      </p:sp>
      <p:sp>
        <p:nvSpPr>
          <p:cNvPr id="30" name="Text Placeholder 5"/>
          <p:cNvSpPr txBox="1">
            <a:spLocks/>
          </p:cNvSpPr>
          <p:nvPr/>
        </p:nvSpPr>
        <p:spPr>
          <a:xfrm>
            <a:off x="1825400" y="22216"/>
            <a:ext cx="3793138" cy="123111"/>
          </a:xfrm>
          <a:prstGeom prst="rect">
            <a:avLst/>
          </a:prstGeom>
        </p:spPr>
        <p:txBody>
          <a:bodyPr wrap="square" lIns="0" tIns="0" rIns="91426" bIns="45713" anchor="ctr">
            <a:spAutoFit/>
          </a:bodyPr>
          <a:lstStyle>
            <a:lvl1pPr marL="0" indent="0" algn="l" defTabSz="914400" rtl="0" eaLnBrk="1" latinLnBrk="0" hangingPunct="1">
              <a:spcBef>
                <a:spcPct val="20000"/>
              </a:spcBef>
              <a:buFont typeface="Arial" panose="020B0604020202020204" pitchFamily="34" charset="0"/>
              <a:buNone/>
              <a:defRPr sz="500" kern="1200" baseline="0">
                <a:solidFill>
                  <a:schemeClr val="bg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kern="0" dirty="0" smtClean="0">
                <a:solidFill>
                  <a:srgbClr val="666666"/>
                </a:solidFill>
              </a:rPr>
              <a:t>INCLUDE THE APPROPRIATE NATIONAL SECURITY MARKINGS (IF REQUIRED) </a:t>
            </a:r>
            <a:r>
              <a:rPr lang="en-GB" kern="0" dirty="0" smtClean="0">
                <a:solidFill>
                  <a:srgbClr val="666666"/>
                </a:solidFill>
              </a:rPr>
              <a:t>GUIDANCE CAN BE</a:t>
            </a:r>
            <a:r>
              <a:rPr lang="en-GB" sz="500" kern="0" dirty="0" smtClean="0">
                <a:solidFill>
                  <a:srgbClr val="666666"/>
                </a:solidFill>
              </a:rPr>
              <a:t> </a:t>
            </a:r>
            <a:r>
              <a:rPr lang="en-GB" sz="500" kern="0" dirty="0" smtClean="0">
                <a:solidFill>
                  <a:srgbClr val="666666"/>
                </a:solidFill>
                <a:cs typeface="Arial"/>
              </a:rPr>
              <a:t>FOUND </a:t>
            </a:r>
            <a:r>
              <a:rPr lang="en-GB" sz="500" kern="0" dirty="0" smtClean="0">
                <a:solidFill>
                  <a:schemeClr val="accent2"/>
                </a:solidFill>
                <a:cs typeface="Arial"/>
                <a:hlinkClick r:id="rId2"/>
              </a:rPr>
              <a:t>HERE</a:t>
            </a:r>
            <a:endParaRPr lang="en-GB" sz="500" kern="0" dirty="0" smtClean="0">
              <a:solidFill>
                <a:srgbClr val="666666"/>
              </a:solidFill>
            </a:endParaRPr>
          </a:p>
        </p:txBody>
      </p:sp>
      <p:sp>
        <p:nvSpPr>
          <p:cNvPr id="2" name="Slide Image Placeholder 1"/>
          <p:cNvSpPr>
            <a:spLocks noGrp="1" noRot="1" noChangeAspect="1"/>
          </p:cNvSpPr>
          <p:nvPr>
            <p:ph type="sldImg" idx="2"/>
          </p:nvPr>
        </p:nvSpPr>
        <p:spPr>
          <a:xfrm>
            <a:off x="1177925" y="1235075"/>
            <a:ext cx="4441825" cy="3332163"/>
          </a:xfrm>
          <a:prstGeom prst="rect">
            <a:avLst/>
          </a:prstGeom>
          <a:noFill/>
          <a:ln w="12700">
            <a:solidFill>
              <a:prstClr val="black"/>
            </a:solidFill>
          </a:ln>
        </p:spPr>
        <p:txBody>
          <a:bodyPr vert="horz" lIns="91440" tIns="45720" rIns="91440" bIns="45720" rtlCol="0" anchor="ctr"/>
          <a:lstStyle/>
          <a:p>
            <a:endParaRPr lang="en-GB"/>
          </a:p>
        </p:txBody>
      </p:sp>
      <p:sp>
        <p:nvSpPr>
          <p:cNvPr id="3" name="Notes Placeholder 2"/>
          <p:cNvSpPr>
            <a:spLocks noGrp="1"/>
          </p:cNvSpPr>
          <p:nvPr>
            <p:ph type="body" sz="quarter" idx="3"/>
          </p:nvPr>
        </p:nvSpPr>
        <p:spPr>
          <a:xfrm>
            <a:off x="679450" y="4751388"/>
            <a:ext cx="5438775" cy="38893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5"/>
          </p:nvPr>
        </p:nvSpPr>
        <p:spPr>
          <a:xfrm>
            <a:off x="3849688" y="9378950"/>
            <a:ext cx="2946400" cy="495300"/>
          </a:xfrm>
          <a:prstGeom prst="rect">
            <a:avLst/>
          </a:prstGeom>
        </p:spPr>
        <p:txBody>
          <a:bodyPr vert="horz" lIns="91440" tIns="45720" rIns="91440" bIns="45720" rtlCol="0" anchor="b"/>
          <a:lstStyle>
            <a:lvl1pPr algn="r">
              <a:defRPr sz="1200"/>
            </a:lvl1pPr>
          </a:lstStyle>
          <a:p>
            <a:fld id="{A91E05C6-6706-4E09-A525-B5980B0DB8AA}" type="slidenum">
              <a:rPr lang="en-GB" smtClean="0"/>
              <a:t>‹#›</a:t>
            </a:fld>
            <a:endParaRPr lang="en-GB"/>
          </a:p>
        </p:txBody>
      </p:sp>
    </p:spTree>
    <p:extLst>
      <p:ext uri="{BB962C8B-B14F-4D97-AF65-F5344CB8AC3E}">
        <p14:creationId xmlns:p14="http://schemas.microsoft.com/office/powerpoint/2010/main" val="208503183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ster title, left, boxed, 3 line">
    <p:bg bwMode="auto">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bwMode="auto"/>
        <p:txBody>
          <a:bodyPr/>
          <a:lstStyle/>
          <a:p>
            <a:fld id="{455123DE-DF0A-45CF-9929-81DBBDC71DC7}" type="slidenum">
              <a:rPr lang="en-AU" smtClean="0"/>
              <a:pPr/>
              <a:t>‹#›</a:t>
            </a:fld>
            <a:endParaRPr lang="en-AU" dirty="0"/>
          </a:p>
        </p:txBody>
      </p:sp>
      <p:sp>
        <p:nvSpPr>
          <p:cNvPr id="9" name="Rectangle 8"/>
          <p:cNvSpPr/>
          <p:nvPr userDrawn="1"/>
        </p:nvSpPr>
        <p:spPr bwMode="auto">
          <a:xfrm>
            <a:off x="0" y="544544"/>
            <a:ext cx="4572000" cy="2502000"/>
          </a:xfrm>
          <a:prstGeom prst="rect">
            <a:avLst/>
          </a:prstGeom>
          <a:solidFill>
            <a:schemeClr val="bg1"/>
          </a:solidFill>
          <a:ln w="12700" cmpd="sng">
            <a:solidFill>
              <a:schemeClr val="bg2">
                <a:alpha val="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lstStyle/>
          <a:p>
            <a:pPr algn="ctr"/>
            <a:endParaRPr lang="en-AU">
              <a:noFill/>
            </a:endParaRPr>
          </a:p>
        </p:txBody>
      </p:sp>
      <p:sp>
        <p:nvSpPr>
          <p:cNvPr id="10" name="Tab 1"/>
          <p:cNvSpPr/>
          <p:nvPr userDrawn="1"/>
        </p:nvSpPr>
        <p:spPr bwMode="auto">
          <a:xfrm>
            <a:off x="1" y="831600"/>
            <a:ext cx="216000" cy="88200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a:p>
        </p:txBody>
      </p:sp>
      <p:sp>
        <p:nvSpPr>
          <p:cNvPr id="8" name="Text Placeholder 7"/>
          <p:cNvSpPr>
            <a:spLocks noGrp="1"/>
          </p:cNvSpPr>
          <p:nvPr userDrawn="1">
            <p:ph type="body" sz="quarter" idx="13" hasCustomPrompt="1"/>
          </p:nvPr>
        </p:nvSpPr>
        <p:spPr bwMode="auto">
          <a:xfrm>
            <a:off x="432000" y="2050742"/>
            <a:ext cx="8492400" cy="553998"/>
          </a:xfrm>
        </p:spPr>
        <p:txBody>
          <a:bodyPr wrap="square" lIns="0" tIns="0" rIns="0" bIns="0">
            <a:sp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userDrawn="1">
            <p:ph type="title" hasCustomPrompt="1"/>
          </p:nvPr>
        </p:nvSpPr>
        <p:spPr bwMode="auto">
          <a:xfrm>
            <a:off x="432000" y="788400"/>
            <a:ext cx="8492400" cy="1000800"/>
          </a:xfrm>
          <a:prstGeom prst="rect">
            <a:avLst/>
          </a:prstGeom>
        </p:spPr>
        <p:txBody>
          <a:bodyPr lIns="0" tIns="0" rIns="0" bIns="0" anchor="t" anchorCtr="0">
            <a:noAutofit/>
          </a:bodyPr>
          <a:lstStyle>
            <a:lvl1pPr>
              <a:lnSpc>
                <a:spcPct val="90000"/>
              </a:lnSpc>
              <a:defRPr sz="2400" baseline="0"/>
            </a:lvl1pPr>
          </a:lstStyle>
          <a:p>
            <a:r>
              <a:rPr lang="en-US" dirty="0" smtClean="0"/>
              <a:t>Title line 1</a:t>
            </a:r>
            <a:br>
              <a:rPr lang="en-US" dirty="0" smtClean="0"/>
            </a:br>
            <a:r>
              <a:rPr lang="en-US" dirty="0" smtClean="0"/>
              <a:t>Title line 2</a:t>
            </a:r>
            <a:br>
              <a:rPr lang="en-US" dirty="0" smtClean="0"/>
            </a:br>
            <a:r>
              <a:rPr lang="en-US" dirty="0" smtClean="0"/>
              <a:t>Title line 3</a:t>
            </a:r>
            <a:br>
              <a:rPr lang="en-US" dirty="0" smtClean="0"/>
            </a:br>
            <a:endParaRPr lang="en-AU" dirty="0"/>
          </a:p>
        </p:txBody>
      </p:sp>
    </p:spTree>
    <p:extLst>
      <p:ext uri="{BB962C8B-B14F-4D97-AF65-F5344CB8AC3E}">
        <p14:creationId xmlns:p14="http://schemas.microsoft.com/office/powerpoint/2010/main" val="21964247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ster title, right, 3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10008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br>
              <a:rPr lang="en-US" dirty="0" smtClean="0"/>
            </a:br>
            <a:r>
              <a:rPr lang="en-US" dirty="0" smtClean="0"/>
              <a:t>Title line 3</a:t>
            </a:r>
            <a:br>
              <a:rPr lang="en-US" dirty="0" smtClean="0"/>
            </a:br>
            <a:endParaRPr lang="en-AU" dirty="0"/>
          </a:p>
        </p:txBody>
      </p:sp>
      <p:sp>
        <p:nvSpPr>
          <p:cNvPr id="16" name="Text Placeholder 7"/>
          <p:cNvSpPr>
            <a:spLocks noGrp="1"/>
          </p:cNvSpPr>
          <p:nvPr>
            <p:ph type="body" sz="quarter" idx="13" hasCustomPrompt="1"/>
          </p:nvPr>
        </p:nvSpPr>
        <p:spPr>
          <a:xfrm>
            <a:off x="5004000" y="2052000"/>
            <a:ext cx="3708000" cy="553998"/>
          </a:xfrm>
          <a:noFill/>
        </p:spPr>
        <p:txBody>
          <a:bodyPr lIns="0" tIns="0" rIns="0" bIns="0">
            <a:noAutofit/>
          </a:bodyPr>
          <a:lstStyle>
            <a:lvl1pPr marL="0" indent="0">
              <a:lnSpc>
                <a:spcPct val="100000"/>
              </a:lnSpc>
              <a:spcBef>
                <a:spcPts val="0"/>
              </a:spcBef>
              <a:buNone/>
              <a:defRPr sz="1200" baseline="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777174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ster title, right, 2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6696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endParaRPr lang="en-AU" dirty="0"/>
          </a:p>
        </p:txBody>
      </p:sp>
      <p:sp>
        <p:nvSpPr>
          <p:cNvPr id="16" name="Text Placeholder 7"/>
          <p:cNvSpPr>
            <a:spLocks noGrp="1"/>
          </p:cNvSpPr>
          <p:nvPr>
            <p:ph type="body" sz="quarter" idx="13" hasCustomPrompt="1"/>
          </p:nvPr>
        </p:nvSpPr>
        <p:spPr>
          <a:xfrm>
            <a:off x="5004000" y="2052000"/>
            <a:ext cx="3708000" cy="553998"/>
          </a:xfrm>
          <a:noFill/>
        </p:spPr>
        <p:txBody>
          <a:bodyPr lIns="0" tIns="0" rIns="0" bIns="0">
            <a:noAutofit/>
          </a:bodyPr>
          <a:lstStyle>
            <a:lvl1pPr marL="0" indent="0">
              <a:lnSpc>
                <a:spcPct val="100000"/>
              </a:lnSpc>
              <a:spcBef>
                <a:spcPts val="0"/>
              </a:spcBef>
              <a:buNone/>
              <a:defRPr sz="1200" baseline="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471675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ster title, right, 1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3384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endParaRPr lang="en-AU" dirty="0"/>
          </a:p>
        </p:txBody>
      </p:sp>
      <p:sp>
        <p:nvSpPr>
          <p:cNvPr id="16" name="Text Placeholder 7"/>
          <p:cNvSpPr>
            <a:spLocks noGrp="1"/>
          </p:cNvSpPr>
          <p:nvPr>
            <p:ph type="body" sz="quarter" idx="13" hasCustomPrompt="1"/>
          </p:nvPr>
        </p:nvSpPr>
        <p:spPr>
          <a:xfrm>
            <a:off x="5004000" y="2052000"/>
            <a:ext cx="3708000" cy="553998"/>
          </a:xfrm>
          <a:noFill/>
        </p:spPr>
        <p:txBody>
          <a:bodyPr lIns="0" tIns="0" rIns="0" bIns="0">
            <a:noAutofit/>
          </a:bodyPr>
          <a:lstStyle>
            <a:lvl1pPr marL="0" indent="0">
              <a:lnSpc>
                <a:spcPct val="100000"/>
              </a:lnSpc>
              <a:spcBef>
                <a:spcPts val="0"/>
              </a:spcBef>
              <a:buNone/>
              <a:defRPr sz="1200" baseline="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865482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3 line for Copied In Conten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grpSp>
        <p:nvGrpSpPr>
          <p:cNvPr id="16" name="Group 15"/>
          <p:cNvGrpSpPr/>
          <p:nvPr userDrawn="1"/>
        </p:nvGrpSpPr>
        <p:grpSpPr>
          <a:xfrm>
            <a:off x="0" y="544544"/>
            <a:ext cx="4572000" cy="2502000"/>
            <a:chOff x="0" y="544544"/>
            <a:chExt cx="4572000" cy="2502000"/>
          </a:xfrm>
        </p:grpSpPr>
        <p:sp>
          <p:nvSpPr>
            <p:cNvPr id="9" name="Rectangle 8"/>
            <p:cNvSpPr/>
            <p:nvPr userDrawn="1"/>
          </p:nvSpPr>
          <p:spPr>
            <a:xfrm>
              <a:off x="0" y="544544"/>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noFill/>
              </a:endParaRPr>
            </a:p>
          </p:txBody>
        </p:sp>
        <p:sp>
          <p:nvSpPr>
            <p:cNvPr id="10" name="Tab 1"/>
            <p:cNvSpPr/>
            <p:nvPr userDrawn="1"/>
          </p:nvSpPr>
          <p:spPr>
            <a:xfrm>
              <a:off x="1"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2"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Tree>
    <p:extLst>
      <p:ext uri="{BB962C8B-B14F-4D97-AF65-F5344CB8AC3E}">
        <p14:creationId xmlns:p14="http://schemas.microsoft.com/office/powerpoint/2010/main" val="50559757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2 line for Copied In Conten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grpSp>
        <p:nvGrpSpPr>
          <p:cNvPr id="16" name="Group 15"/>
          <p:cNvGrpSpPr/>
          <p:nvPr userDrawn="1"/>
        </p:nvGrpSpPr>
        <p:grpSpPr>
          <a:xfrm>
            <a:off x="0" y="544544"/>
            <a:ext cx="4572000" cy="2502000"/>
            <a:chOff x="0" y="544544"/>
            <a:chExt cx="4572000" cy="2502000"/>
          </a:xfrm>
        </p:grpSpPr>
        <p:sp>
          <p:nvSpPr>
            <p:cNvPr id="9" name="Rectangle 8"/>
            <p:cNvSpPr/>
            <p:nvPr userDrawn="1"/>
          </p:nvSpPr>
          <p:spPr>
            <a:xfrm>
              <a:off x="0" y="544544"/>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noFill/>
              </a:endParaRPr>
            </a:p>
          </p:txBody>
        </p:sp>
        <p:sp>
          <p:nvSpPr>
            <p:cNvPr id="10"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r>
              <a:rPr lang="en-US" dirty="0" smtClean="0"/>
              <a:t>Title line 2</a:t>
            </a:r>
            <a:endParaRPr lang="en-AU" dirty="0"/>
          </a:p>
        </p:txBody>
      </p:sp>
    </p:spTree>
    <p:extLst>
      <p:ext uri="{BB962C8B-B14F-4D97-AF65-F5344CB8AC3E}">
        <p14:creationId xmlns:p14="http://schemas.microsoft.com/office/powerpoint/2010/main" val="5305135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1 line for Copied In Conten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grpSp>
        <p:nvGrpSpPr>
          <p:cNvPr id="16" name="Group 15"/>
          <p:cNvGrpSpPr/>
          <p:nvPr userDrawn="1"/>
        </p:nvGrpSpPr>
        <p:grpSpPr>
          <a:xfrm>
            <a:off x="0" y="544544"/>
            <a:ext cx="4572000" cy="2502000"/>
            <a:chOff x="0" y="544544"/>
            <a:chExt cx="4572000" cy="2502000"/>
          </a:xfrm>
        </p:grpSpPr>
        <p:sp>
          <p:nvSpPr>
            <p:cNvPr id="9" name="Rectangle 8"/>
            <p:cNvSpPr/>
            <p:nvPr userDrawn="1"/>
          </p:nvSpPr>
          <p:spPr>
            <a:xfrm>
              <a:off x="0" y="544544"/>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noFill/>
              </a:endParaRPr>
            </a:p>
          </p:txBody>
        </p:sp>
        <p:sp>
          <p:nvSpPr>
            <p:cNvPr id="10"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bg2">
                      <a:alpha val="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endParaRPr lang="en-AU" dirty="0"/>
          </a:p>
        </p:txBody>
      </p:sp>
    </p:spTree>
    <p:extLst>
      <p:ext uri="{BB962C8B-B14F-4D97-AF65-F5344CB8AC3E}">
        <p14:creationId xmlns:p14="http://schemas.microsoft.com/office/powerpoint/2010/main" val="323847121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lain, 3 line with bullets">
    <p:bg bwMode="auto">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10008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4" name="Tab 1"/>
          <p:cNvSpPr/>
          <p:nvPr userDrawn="1"/>
        </p:nvSpPr>
        <p:spPr>
          <a:xfrm>
            <a:off x="1"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Text Placeholder 7"/>
          <p:cNvSpPr>
            <a:spLocks noGrp="1"/>
          </p:cNvSpPr>
          <p:nvPr>
            <p:ph type="body" sz="quarter" idx="13"/>
          </p:nvPr>
        </p:nvSpPr>
        <p:spPr>
          <a:xfrm>
            <a:off x="5400001" y="4392000"/>
            <a:ext cx="3312000" cy="1440394"/>
          </a:xfrm>
        </p:spPr>
        <p:txBody>
          <a:bodyPr lIns="0" tIns="0" rIns="0" bIns="0">
            <a:spAutoFit/>
          </a:bodyPr>
          <a:lstStyle>
            <a:lvl1pPr marL="177800" indent="-177800">
              <a:lnSpc>
                <a:spcPct val="100000"/>
              </a:lnSpc>
              <a:spcBef>
                <a:spcPts val="0"/>
              </a:spcBef>
              <a:buClr>
                <a:schemeClr val="accent2"/>
              </a:buClr>
              <a:buFont typeface="Arial" panose="020B0604020202020204" pitchFamily="34" charset="0"/>
              <a:buChar char="•"/>
              <a:defRPr sz="1600"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41845960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in, 2 line with bullets">
    <p:bg bwMode="auto">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6696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endParaRPr lang="en-AU" dirty="0"/>
          </a:p>
        </p:txBody>
      </p:sp>
      <p:sp>
        <p:nvSpPr>
          <p:cNvPr id="14"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Text Placeholder 7"/>
          <p:cNvSpPr>
            <a:spLocks noGrp="1"/>
          </p:cNvSpPr>
          <p:nvPr>
            <p:ph type="body" sz="quarter" idx="13"/>
          </p:nvPr>
        </p:nvSpPr>
        <p:spPr>
          <a:xfrm>
            <a:off x="5400001" y="4392000"/>
            <a:ext cx="3312000" cy="1440394"/>
          </a:xfrm>
        </p:spPr>
        <p:txBody>
          <a:bodyPr lIns="0" tIns="0" rIns="0" bIns="0">
            <a:spAutoFit/>
          </a:bodyPr>
          <a:lstStyle>
            <a:lvl1pPr marL="177800" indent="-177800">
              <a:lnSpc>
                <a:spcPct val="100000"/>
              </a:lnSpc>
              <a:spcBef>
                <a:spcPts val="0"/>
              </a:spcBef>
              <a:buClr>
                <a:schemeClr val="accent2"/>
              </a:buClr>
              <a:buFont typeface="Arial" panose="020B0604020202020204" pitchFamily="34" charset="0"/>
              <a:buChar char="•"/>
              <a:defRPr sz="1600"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366385885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lain, 1 line with bullets">
    <p:bg bwMode="auto">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3384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endParaRPr lang="en-AU" dirty="0"/>
          </a:p>
        </p:txBody>
      </p:sp>
      <p:sp>
        <p:nvSpPr>
          <p:cNvPr id="14"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Text Placeholder 7"/>
          <p:cNvSpPr>
            <a:spLocks noGrp="1"/>
          </p:cNvSpPr>
          <p:nvPr>
            <p:ph type="body" sz="quarter" idx="13"/>
          </p:nvPr>
        </p:nvSpPr>
        <p:spPr>
          <a:xfrm>
            <a:off x="5400001" y="4392000"/>
            <a:ext cx="3312000" cy="1440394"/>
          </a:xfrm>
        </p:spPr>
        <p:txBody>
          <a:bodyPr lIns="0" tIns="0" rIns="0" bIns="0">
            <a:spAutoFit/>
          </a:bodyPr>
          <a:lstStyle>
            <a:lvl1pPr marL="177800" indent="-177800">
              <a:lnSpc>
                <a:spcPct val="100000"/>
              </a:lnSpc>
              <a:spcBef>
                <a:spcPts val="0"/>
              </a:spcBef>
              <a:buClr>
                <a:schemeClr val="accent2"/>
              </a:buClr>
              <a:buFont typeface="Arial" panose="020B0604020202020204" pitchFamily="34" charset="0"/>
              <a:buChar char="•"/>
              <a:defRPr sz="1600"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60473308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text, 3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3893413"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9" name="Text Placeholder 8"/>
          <p:cNvSpPr>
            <a:spLocks noGrp="1"/>
          </p:cNvSpPr>
          <p:nvPr>
            <p:ph type="body" sz="quarter" idx="14" hasCustomPrompt="1"/>
          </p:nvPr>
        </p:nvSpPr>
        <p:spPr>
          <a:xfrm>
            <a:off x="4795200" y="1940400"/>
            <a:ext cx="4129200" cy="244800"/>
          </a:xfrm>
        </p:spPr>
        <p:txBody>
          <a:bodyPr lIns="0" tIns="0" rIns="0" bIns="0">
            <a:noAutofit/>
          </a:bodyPr>
          <a:lstStyle>
            <a:lvl1pPr marL="0" indent="0">
              <a:lnSpc>
                <a:spcPct val="100000"/>
              </a:lnSpc>
              <a:buNone/>
              <a:defRPr sz="1600" baseline="0"/>
            </a:lvl1pPr>
          </a:lstStyle>
          <a:p>
            <a:pPr lvl="0"/>
            <a:r>
              <a:rPr lang="en-US" dirty="0" smtClean="0"/>
              <a:t>Enter text here</a:t>
            </a:r>
            <a:endParaRPr lang="en-AU" dirty="0"/>
          </a:p>
        </p:txBody>
      </p:sp>
      <p:sp>
        <p:nvSpPr>
          <p:cNvPr id="13" name="Text Placeholder 7"/>
          <p:cNvSpPr>
            <a:spLocks noGrp="1"/>
          </p:cNvSpPr>
          <p:nvPr>
            <p:ph type="body" sz="quarter" idx="16"/>
          </p:nvPr>
        </p:nvSpPr>
        <p:spPr>
          <a:xfrm>
            <a:off x="4795199" y="2261866"/>
            <a:ext cx="4128723"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2261866"/>
            <a:ext cx="3894750"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1866706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ster title, left, boxed,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grpSp>
        <p:nvGrpSpPr>
          <p:cNvPr id="16" name="Group 15"/>
          <p:cNvGrpSpPr/>
          <p:nvPr userDrawn="1"/>
        </p:nvGrpSpPr>
        <p:grpSpPr>
          <a:xfrm>
            <a:off x="0" y="544544"/>
            <a:ext cx="4572000" cy="2502000"/>
            <a:chOff x="0" y="544544"/>
            <a:chExt cx="4572000" cy="2502000"/>
          </a:xfrm>
        </p:grpSpPr>
        <p:sp>
          <p:nvSpPr>
            <p:cNvPr id="9" name="Rectangle 8"/>
            <p:cNvSpPr/>
            <p:nvPr userDrawn="1"/>
          </p:nvSpPr>
          <p:spPr>
            <a:xfrm>
              <a:off x="0" y="544544"/>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noFill/>
              </a:endParaRPr>
            </a:p>
          </p:txBody>
        </p:sp>
        <p:sp>
          <p:nvSpPr>
            <p:cNvPr id="10"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8" name="Text Placeholder 7"/>
          <p:cNvSpPr>
            <a:spLocks noGrp="1"/>
          </p:cNvSpPr>
          <p:nvPr>
            <p:ph type="body" sz="quarter" idx="13" hasCustomPrompt="1"/>
          </p:nvPr>
        </p:nvSpPr>
        <p:spPr>
          <a:xfrm>
            <a:off x="432000" y="2050742"/>
            <a:ext cx="8492400" cy="553998"/>
          </a:xfrm>
        </p:spPr>
        <p:txBody>
          <a:bodyPr wrap="square" lIns="0" tIns="0" rIns="0" bIns="0">
            <a:sp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r>
              <a:rPr lang="en-US" dirty="0" smtClean="0"/>
              <a:t>Title line 2</a:t>
            </a:r>
            <a:br>
              <a:rPr lang="en-US" dirty="0" smtClean="0"/>
            </a:br>
            <a:endParaRPr lang="en-AU" dirty="0"/>
          </a:p>
        </p:txBody>
      </p:sp>
    </p:spTree>
    <p:extLst>
      <p:ext uri="{BB962C8B-B14F-4D97-AF65-F5344CB8AC3E}">
        <p14:creationId xmlns:p14="http://schemas.microsoft.com/office/powerpoint/2010/main" val="376111643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text no subtitle, 3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ext Placeholder 7"/>
          <p:cNvSpPr>
            <a:spLocks noGrp="1"/>
          </p:cNvSpPr>
          <p:nvPr>
            <p:ph type="body" sz="quarter" idx="16"/>
          </p:nvPr>
        </p:nvSpPr>
        <p:spPr>
          <a:xfrm>
            <a:off x="4795200" y="1940400"/>
            <a:ext cx="41292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1940400"/>
            <a:ext cx="389475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1611405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text, 2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4000"/>
            <a:ext cx="3893413"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9" name="Text Placeholder 8"/>
          <p:cNvSpPr>
            <a:spLocks noGrp="1"/>
          </p:cNvSpPr>
          <p:nvPr>
            <p:ph type="body" sz="quarter" idx="14" hasCustomPrompt="1"/>
          </p:nvPr>
        </p:nvSpPr>
        <p:spPr>
          <a:xfrm>
            <a:off x="4795200" y="1944000"/>
            <a:ext cx="4129200" cy="244800"/>
          </a:xfrm>
        </p:spPr>
        <p:txBody>
          <a:bodyPr lIns="0" tIns="0" rIns="0" bIns="0">
            <a:noAutofit/>
          </a:bodyPr>
          <a:lstStyle>
            <a:lvl1pPr marL="0" indent="0">
              <a:lnSpc>
                <a:spcPct val="100000"/>
              </a:lnSpc>
              <a:buNone/>
              <a:defRPr sz="1600" baseline="0"/>
            </a:lvl1pPr>
          </a:lstStyle>
          <a:p>
            <a:pPr lvl="0"/>
            <a:r>
              <a:rPr lang="en-US" dirty="0" smtClean="0"/>
              <a:t>Enter text here</a:t>
            </a:r>
            <a:endParaRPr lang="en-AU" dirty="0"/>
          </a:p>
        </p:txBody>
      </p:sp>
      <p:sp>
        <p:nvSpPr>
          <p:cNvPr id="13" name="Text Placeholder 7"/>
          <p:cNvSpPr>
            <a:spLocks noGrp="1"/>
          </p:cNvSpPr>
          <p:nvPr>
            <p:ph type="body" sz="quarter" idx="16"/>
          </p:nvPr>
        </p:nvSpPr>
        <p:spPr>
          <a:xfrm>
            <a:off x="4795199" y="2261866"/>
            <a:ext cx="4128723"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2261866"/>
            <a:ext cx="3894750"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16172195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text, no subtitle 2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ext Placeholder 7"/>
          <p:cNvSpPr>
            <a:spLocks noGrp="1"/>
          </p:cNvSpPr>
          <p:nvPr>
            <p:ph type="body" sz="quarter" idx="16"/>
          </p:nvPr>
        </p:nvSpPr>
        <p:spPr>
          <a:xfrm>
            <a:off x="4795200" y="1940400"/>
            <a:ext cx="41292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1940400"/>
            <a:ext cx="389475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832585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text,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3893413"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9" name="Text Placeholder 8"/>
          <p:cNvSpPr>
            <a:spLocks noGrp="1"/>
          </p:cNvSpPr>
          <p:nvPr>
            <p:ph type="body" sz="quarter" idx="14" hasCustomPrompt="1"/>
          </p:nvPr>
        </p:nvSpPr>
        <p:spPr>
          <a:xfrm>
            <a:off x="4795200" y="1940400"/>
            <a:ext cx="4129200" cy="244800"/>
          </a:xfrm>
        </p:spPr>
        <p:txBody>
          <a:bodyPr lIns="0" tIns="0" rIns="0" bIns="0">
            <a:noAutofit/>
          </a:bodyPr>
          <a:lstStyle>
            <a:lvl1pPr marL="0" indent="0">
              <a:lnSpc>
                <a:spcPct val="100000"/>
              </a:lnSpc>
              <a:buNone/>
              <a:defRPr sz="1600" baseline="0"/>
            </a:lvl1pPr>
          </a:lstStyle>
          <a:p>
            <a:pPr lvl="0"/>
            <a:r>
              <a:rPr lang="en-US" dirty="0" smtClean="0"/>
              <a:t>Enter text here</a:t>
            </a:r>
            <a:endParaRPr lang="en-AU" dirty="0"/>
          </a:p>
        </p:txBody>
      </p:sp>
      <p:sp>
        <p:nvSpPr>
          <p:cNvPr id="13" name="Text Placeholder 7"/>
          <p:cNvSpPr>
            <a:spLocks noGrp="1"/>
          </p:cNvSpPr>
          <p:nvPr>
            <p:ph type="body" sz="quarter" idx="16"/>
          </p:nvPr>
        </p:nvSpPr>
        <p:spPr>
          <a:xfrm>
            <a:off x="4795199" y="2261866"/>
            <a:ext cx="4128723" cy="3819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2261866"/>
            <a:ext cx="3894750" cy="3819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54846945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text, no subtitle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ext Placeholder 7"/>
          <p:cNvSpPr>
            <a:spLocks noGrp="1"/>
          </p:cNvSpPr>
          <p:nvPr>
            <p:ph type="body" sz="quarter" idx="16"/>
          </p:nvPr>
        </p:nvSpPr>
        <p:spPr>
          <a:xfrm>
            <a:off x="4795200" y="1940400"/>
            <a:ext cx="41292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ext Placeholder 7"/>
          <p:cNvSpPr>
            <a:spLocks noGrp="1"/>
          </p:cNvSpPr>
          <p:nvPr>
            <p:ph type="body" sz="quarter" idx="17"/>
          </p:nvPr>
        </p:nvSpPr>
        <p:spPr>
          <a:xfrm>
            <a:off x="432000" y="1940400"/>
            <a:ext cx="389475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14542760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ne column text, 3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1999" y="1940400"/>
            <a:ext cx="8492400"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10" name="Text Placeholder 7"/>
          <p:cNvSpPr>
            <a:spLocks noGrp="1"/>
          </p:cNvSpPr>
          <p:nvPr>
            <p:ph type="body" sz="quarter" idx="17"/>
          </p:nvPr>
        </p:nvSpPr>
        <p:spPr>
          <a:xfrm>
            <a:off x="432000" y="2261866"/>
            <a:ext cx="8492400" cy="3819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9518078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text no subtitle, 3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ext Placeholder 7"/>
          <p:cNvSpPr>
            <a:spLocks noGrp="1"/>
          </p:cNvSpPr>
          <p:nvPr>
            <p:ph type="body" sz="quarter" idx="17"/>
          </p:nvPr>
        </p:nvSpPr>
        <p:spPr>
          <a:xfrm>
            <a:off x="432000" y="1940400"/>
            <a:ext cx="84924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4244565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ne column text, 2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1999" y="1944000"/>
            <a:ext cx="8492400"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10" name="Text Placeholder 7"/>
          <p:cNvSpPr>
            <a:spLocks noGrp="1"/>
          </p:cNvSpPr>
          <p:nvPr>
            <p:ph type="body" sz="quarter" idx="17"/>
          </p:nvPr>
        </p:nvSpPr>
        <p:spPr>
          <a:xfrm>
            <a:off x="432000" y="2261866"/>
            <a:ext cx="8492400"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4528690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ne column text, no subtitle 2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ext Placeholder 7"/>
          <p:cNvSpPr>
            <a:spLocks noGrp="1"/>
          </p:cNvSpPr>
          <p:nvPr>
            <p:ph type="body" sz="quarter" idx="17"/>
          </p:nvPr>
        </p:nvSpPr>
        <p:spPr>
          <a:xfrm>
            <a:off x="432000" y="1940400"/>
            <a:ext cx="84924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9376485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ne column text,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1999" y="1940400"/>
            <a:ext cx="8492400" cy="246221"/>
          </a:xfrm>
        </p:spPr>
        <p:txBody>
          <a:bodyPr lIns="0" tIns="0" rIns="0" bIns="0" anchor="t" anchorCtr="0">
            <a:noAutofit/>
          </a:bodyPr>
          <a:lstStyle>
            <a:lvl1pPr marL="0" indent="0">
              <a:lnSpc>
                <a:spcPct val="100000"/>
              </a:lnSpc>
              <a:spcBef>
                <a:spcPts val="0"/>
              </a:spcBef>
              <a:buFont typeface="+mj-lt"/>
              <a:buNone/>
              <a:defRPr sz="1600">
                <a:solidFill>
                  <a:schemeClr val="tx2"/>
                </a:solidFill>
              </a:defRPr>
            </a:lvl1pPr>
          </a:lstStyle>
          <a:p>
            <a:pPr lvl="0"/>
            <a:r>
              <a:rPr lang="en-US" dirty="0" smtClean="0"/>
              <a:t>Enter text here</a:t>
            </a:r>
            <a:endParaRPr lang="en-AU" dirty="0"/>
          </a:p>
        </p:txBody>
      </p:sp>
      <p:sp>
        <p:nvSpPr>
          <p:cNvPr id="10" name="Text Placeholder 7"/>
          <p:cNvSpPr>
            <a:spLocks noGrp="1"/>
          </p:cNvSpPr>
          <p:nvPr>
            <p:ph type="body" sz="quarter" idx="17"/>
          </p:nvPr>
        </p:nvSpPr>
        <p:spPr>
          <a:xfrm>
            <a:off x="432000" y="2261866"/>
            <a:ext cx="8492400" cy="38232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1425236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ster title, left, boxed, 1 line">
    <p:bg bwMode="auto">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grpSp>
        <p:nvGrpSpPr>
          <p:cNvPr id="16" name="Group 15"/>
          <p:cNvGrpSpPr/>
          <p:nvPr userDrawn="1"/>
        </p:nvGrpSpPr>
        <p:grpSpPr>
          <a:xfrm>
            <a:off x="0" y="544544"/>
            <a:ext cx="4572000" cy="2502000"/>
            <a:chOff x="0" y="544544"/>
            <a:chExt cx="4572000" cy="2502000"/>
          </a:xfrm>
        </p:grpSpPr>
        <p:sp>
          <p:nvSpPr>
            <p:cNvPr id="9" name="Rectangle 8"/>
            <p:cNvSpPr/>
            <p:nvPr userDrawn="1"/>
          </p:nvSpPr>
          <p:spPr>
            <a:xfrm>
              <a:off x="0" y="544544"/>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noFill/>
              </a:endParaRPr>
            </a:p>
          </p:txBody>
        </p:sp>
        <p:sp>
          <p:nvSpPr>
            <p:cNvPr id="10"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8" name="Text Placeholder 7"/>
          <p:cNvSpPr>
            <a:spLocks noGrp="1"/>
          </p:cNvSpPr>
          <p:nvPr>
            <p:ph type="body" sz="quarter" idx="13" hasCustomPrompt="1"/>
          </p:nvPr>
        </p:nvSpPr>
        <p:spPr>
          <a:xfrm>
            <a:off x="432000" y="2050742"/>
            <a:ext cx="8492400" cy="553998"/>
          </a:xfrm>
        </p:spPr>
        <p:txBody>
          <a:bodyPr wrap="square" lIns="0" tIns="0" rIns="0" bIns="0">
            <a:sp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lvl1pPr>
              <a:defRPr sz="2400" baseline="0"/>
            </a:lvl1pPr>
          </a:lstStyle>
          <a:p>
            <a:r>
              <a:rPr lang="en-US" dirty="0" smtClean="0"/>
              <a:t>Title line 1</a:t>
            </a:r>
            <a:endParaRPr lang="en-AU" dirty="0"/>
          </a:p>
        </p:txBody>
      </p:sp>
    </p:spTree>
    <p:extLst>
      <p:ext uri="{BB962C8B-B14F-4D97-AF65-F5344CB8AC3E}">
        <p14:creationId xmlns:p14="http://schemas.microsoft.com/office/powerpoint/2010/main" val="185642405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ne column text, no subtitle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ext Placeholder 7"/>
          <p:cNvSpPr>
            <a:spLocks noGrp="1"/>
          </p:cNvSpPr>
          <p:nvPr>
            <p:ph type="body" sz="quarter" idx="17"/>
          </p:nvPr>
        </p:nvSpPr>
        <p:spPr>
          <a:xfrm>
            <a:off x="432000" y="1940400"/>
            <a:ext cx="8492400" cy="4143600"/>
          </a:xfrm>
        </p:spPr>
        <p:txBody>
          <a:bodyPr wrap="square"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4439319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 pull out text,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1" name="Tab 1"/>
          <p:cNvSpPr/>
          <p:nvPr userDrawn="1"/>
        </p:nvSpPr>
        <p:spPr>
          <a:xfrm>
            <a:off x="0" y="29808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hasCustomPrompt="1"/>
          </p:nvPr>
        </p:nvSpPr>
        <p:spPr>
          <a:xfrm>
            <a:off x="432000" y="2937600"/>
            <a:ext cx="8492400" cy="1000800"/>
          </a:xfrm>
          <a:prstGeom prst="rect">
            <a:avLst/>
          </a:prstGeom>
        </p:spPr>
        <p:txBody>
          <a:bodyPr lIns="0" tIns="0" rIns="0" bIns="0" anchor="t" anchorCtr="0">
            <a:noAutofit/>
          </a:bodyPr>
          <a:lstStyle>
            <a:lvl1pPr marL="0">
              <a:defRPr sz="2400">
                <a:solidFill>
                  <a:schemeClr val="tx2"/>
                </a:solidFill>
              </a:defRPr>
            </a:lvl1pPr>
          </a:lstStyle>
          <a:p>
            <a:r>
              <a:rPr lang="en-US" dirty="0" smtClean="0"/>
              <a:t>Headline</a:t>
            </a:r>
            <a:endParaRPr lang="en-AU" dirty="0"/>
          </a:p>
        </p:txBody>
      </p:sp>
      <p:sp>
        <p:nvSpPr>
          <p:cNvPr id="14" name="Text Placeholder 13"/>
          <p:cNvSpPr>
            <a:spLocks noGrp="1"/>
          </p:cNvSpPr>
          <p:nvPr>
            <p:ph type="body" sz="quarter" idx="13" hasCustomPrompt="1"/>
          </p:nvPr>
        </p:nvSpPr>
        <p:spPr>
          <a:xfrm>
            <a:off x="432000" y="788400"/>
            <a:ext cx="8492400" cy="664797"/>
          </a:xfrm>
        </p:spPr>
        <p:txBody>
          <a:bodyPr>
            <a:noAutofit/>
          </a:bodyPr>
          <a:lstStyle>
            <a:lvl1pPr marL="0" indent="0">
              <a:spcBef>
                <a:spcPts val="0"/>
              </a:spcBef>
              <a:buNone/>
              <a:defRPr sz="2400"/>
            </a:lvl1pPr>
          </a:lstStyle>
          <a:p>
            <a:r>
              <a:rPr lang="en-US" dirty="0" smtClean="0"/>
              <a:t>Title line 1</a:t>
            </a:r>
            <a:br>
              <a:rPr lang="en-US" dirty="0" smtClean="0"/>
            </a:br>
            <a:r>
              <a:rPr lang="en-US" dirty="0" smtClean="0"/>
              <a:t>Title line 2</a:t>
            </a:r>
            <a:endParaRPr lang="en-AU" dirty="0"/>
          </a:p>
        </p:txBody>
      </p:sp>
    </p:spTree>
    <p:extLst>
      <p:ext uri="{BB962C8B-B14F-4D97-AF65-F5344CB8AC3E}">
        <p14:creationId xmlns:p14="http://schemas.microsoft.com/office/powerpoint/2010/main" val="4940206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 pull out text,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1" name="Tab 1"/>
          <p:cNvSpPr/>
          <p:nvPr userDrawn="1"/>
        </p:nvSpPr>
        <p:spPr>
          <a:xfrm>
            <a:off x="0" y="29808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hasCustomPrompt="1"/>
          </p:nvPr>
        </p:nvSpPr>
        <p:spPr>
          <a:xfrm>
            <a:off x="432000" y="2937600"/>
            <a:ext cx="8492400" cy="669600"/>
          </a:xfrm>
          <a:prstGeom prst="rect">
            <a:avLst/>
          </a:prstGeom>
        </p:spPr>
        <p:txBody>
          <a:bodyPr lIns="0" tIns="0" rIns="0" bIns="0" anchor="t" anchorCtr="0">
            <a:noAutofit/>
          </a:bodyPr>
          <a:lstStyle>
            <a:lvl1pPr marL="0">
              <a:defRPr sz="2400">
                <a:solidFill>
                  <a:schemeClr val="tx2"/>
                </a:solidFill>
              </a:defRPr>
            </a:lvl1pPr>
          </a:lstStyle>
          <a:p>
            <a:r>
              <a:rPr lang="en-US" dirty="0" smtClean="0"/>
              <a:t>Headline</a:t>
            </a:r>
            <a:endParaRPr lang="en-AU" dirty="0"/>
          </a:p>
        </p:txBody>
      </p:sp>
      <p:sp>
        <p:nvSpPr>
          <p:cNvPr id="14" name="Text Placeholder 13"/>
          <p:cNvSpPr>
            <a:spLocks noGrp="1"/>
          </p:cNvSpPr>
          <p:nvPr>
            <p:ph type="body" sz="quarter" idx="13" hasCustomPrompt="1"/>
          </p:nvPr>
        </p:nvSpPr>
        <p:spPr>
          <a:xfrm>
            <a:off x="432000" y="788400"/>
            <a:ext cx="8492400" cy="664797"/>
          </a:xfrm>
        </p:spPr>
        <p:txBody>
          <a:bodyPr>
            <a:noAutofit/>
          </a:bodyPr>
          <a:lstStyle>
            <a:lvl1pPr marL="0" indent="0">
              <a:spcBef>
                <a:spcPts val="0"/>
              </a:spcBef>
              <a:buNone/>
              <a:defRPr sz="2400"/>
            </a:lvl1pPr>
          </a:lstStyle>
          <a:p>
            <a:r>
              <a:rPr lang="en-US" dirty="0" smtClean="0"/>
              <a:t>Title line 1</a:t>
            </a:r>
            <a:br>
              <a:rPr lang="en-US" dirty="0" smtClean="0"/>
            </a:br>
            <a:r>
              <a:rPr lang="en-US" dirty="0" smtClean="0"/>
              <a:t>Title line 2</a:t>
            </a:r>
            <a:endParaRPr lang="en-AU" dirty="0"/>
          </a:p>
        </p:txBody>
      </p:sp>
    </p:spTree>
    <p:extLst>
      <p:ext uri="{BB962C8B-B14F-4D97-AF65-F5344CB8AC3E}">
        <p14:creationId xmlns:p14="http://schemas.microsoft.com/office/powerpoint/2010/main" val="316663495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 pull out text,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1" name="Tab 1"/>
          <p:cNvSpPr/>
          <p:nvPr userDrawn="1"/>
        </p:nvSpPr>
        <p:spPr>
          <a:xfrm>
            <a:off x="0" y="29808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hasCustomPrompt="1"/>
          </p:nvPr>
        </p:nvSpPr>
        <p:spPr>
          <a:xfrm>
            <a:off x="432000" y="2937600"/>
            <a:ext cx="8492400" cy="338400"/>
          </a:xfrm>
          <a:prstGeom prst="rect">
            <a:avLst/>
          </a:prstGeom>
        </p:spPr>
        <p:txBody>
          <a:bodyPr lIns="0" tIns="0" rIns="0" bIns="0" anchor="t" anchorCtr="0">
            <a:noAutofit/>
          </a:bodyPr>
          <a:lstStyle>
            <a:lvl1pPr marL="0">
              <a:defRPr sz="2400">
                <a:solidFill>
                  <a:schemeClr val="tx2"/>
                </a:solidFill>
              </a:defRPr>
            </a:lvl1pPr>
          </a:lstStyle>
          <a:p>
            <a:r>
              <a:rPr lang="en-US" dirty="0" smtClean="0"/>
              <a:t>Headline</a:t>
            </a:r>
            <a:endParaRPr lang="en-AU" dirty="0"/>
          </a:p>
        </p:txBody>
      </p:sp>
      <p:sp>
        <p:nvSpPr>
          <p:cNvPr id="14" name="Text Placeholder 13"/>
          <p:cNvSpPr>
            <a:spLocks noGrp="1"/>
          </p:cNvSpPr>
          <p:nvPr>
            <p:ph type="body" sz="quarter" idx="13" hasCustomPrompt="1"/>
          </p:nvPr>
        </p:nvSpPr>
        <p:spPr>
          <a:xfrm>
            <a:off x="432000" y="788400"/>
            <a:ext cx="8492400" cy="664797"/>
          </a:xfrm>
        </p:spPr>
        <p:txBody>
          <a:bodyPr>
            <a:noAutofit/>
          </a:bodyPr>
          <a:lstStyle>
            <a:lvl1pPr marL="0" indent="0">
              <a:spcBef>
                <a:spcPts val="0"/>
              </a:spcBef>
              <a:buNone/>
              <a:defRPr sz="2400"/>
            </a:lvl1pPr>
          </a:lstStyle>
          <a:p>
            <a:r>
              <a:rPr lang="en-US" dirty="0" smtClean="0"/>
              <a:t>Title line 1</a:t>
            </a:r>
            <a:br>
              <a:rPr lang="en-US" dirty="0" smtClean="0"/>
            </a:br>
            <a:r>
              <a:rPr lang="en-US" dirty="0" smtClean="0"/>
              <a:t>Title line 2</a:t>
            </a:r>
            <a:endParaRPr lang="en-AU" dirty="0"/>
          </a:p>
        </p:txBody>
      </p:sp>
    </p:spTree>
    <p:extLst>
      <p:ext uri="{BB962C8B-B14F-4D97-AF65-F5344CB8AC3E}">
        <p14:creationId xmlns:p14="http://schemas.microsoft.com/office/powerpoint/2010/main" val="366520868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with one image, 3 line portrai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1000800"/>
          </a:xfrm>
          <a:prstGeom prst="rect">
            <a:avLst/>
          </a:prstGeom>
        </p:spPr>
        <p:txBody>
          <a:bodyPr lIns="0" tIns="0" rIns="0" bIns="0" anchor="t" anchorCtr="0">
            <a:noAutofit/>
          </a:bodyPr>
          <a:lstStyle>
            <a:lvl1pPr>
              <a:defRPr baseline="0"/>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6" name="Picture Placeholder 15"/>
          <p:cNvSpPr>
            <a:spLocks noGrp="1"/>
          </p:cNvSpPr>
          <p:nvPr>
            <p:ph type="pic" sz="quarter" idx="16" hasCustomPrompt="1"/>
          </p:nvPr>
        </p:nvSpPr>
        <p:spPr>
          <a:xfrm>
            <a:off x="5364000" y="432000"/>
            <a:ext cx="3765600" cy="565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3324329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with one image, 2 line portrai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6" name="Picture Placeholder 15"/>
          <p:cNvSpPr>
            <a:spLocks noGrp="1"/>
          </p:cNvSpPr>
          <p:nvPr>
            <p:ph type="pic" sz="quarter" idx="16" hasCustomPrompt="1"/>
          </p:nvPr>
        </p:nvSpPr>
        <p:spPr>
          <a:xfrm>
            <a:off x="5364000" y="432000"/>
            <a:ext cx="3765600" cy="565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3696131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with one image, 1 line portrait">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338400"/>
          </a:xfrm>
          <a:prstGeom prst="rect">
            <a:avLst/>
          </a:prstGeom>
        </p:spPr>
        <p:txBody>
          <a:bodyPr lIns="0" tIns="0" rIns="0" bIns="0" anchor="t" anchorCtr="0">
            <a:noAutofit/>
          </a:bodyPr>
          <a:lstStyle/>
          <a:p>
            <a:r>
              <a:rPr lang="en-US" dirty="0" smtClean="0"/>
              <a:t>Title line 1</a:t>
            </a:r>
            <a:endParaRPr lang="en-AU" dirty="0"/>
          </a:p>
        </p:txBody>
      </p:sp>
      <p:sp>
        <p:nvSpPr>
          <p:cNvPr id="16" name="Picture Placeholder 15"/>
          <p:cNvSpPr>
            <a:spLocks noGrp="1"/>
          </p:cNvSpPr>
          <p:nvPr>
            <p:ph type="pic" sz="quarter" idx="16" hasCustomPrompt="1"/>
          </p:nvPr>
        </p:nvSpPr>
        <p:spPr>
          <a:xfrm>
            <a:off x="5364000" y="432000"/>
            <a:ext cx="3765600" cy="565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04788589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with one image, 3 line landscap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3564000"/>
            <a:ext cx="9144000" cy="2520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8492400" cy="10800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vl5pPr marL="2431917" indent="-285750">
              <a:buFont typeface="Arial" panose="020B0604020202020204"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7"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194120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with one image, 2 line landscap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3564000"/>
            <a:ext cx="9144000" cy="2520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8492400" cy="10800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vl5pPr marL="2431917" indent="-285750">
              <a:buFont typeface="Arial" panose="020B0604020202020204"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7"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95725783"/>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with one image, 1 line landscap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3564000"/>
            <a:ext cx="9144000" cy="2520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8492400" cy="10800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vl5pPr marL="2431917" indent="-285750">
              <a:buFont typeface="Arial" panose="020B0604020202020204"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7"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8076625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ster title, left, 3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ab 1"/>
          <p:cNvSpPr/>
          <p:nvPr userDrawn="1"/>
        </p:nvSpPr>
        <p:spPr>
          <a:xfrm>
            <a:off x="1"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 Placeholder 7"/>
          <p:cNvSpPr>
            <a:spLocks noGrp="1"/>
          </p:cNvSpPr>
          <p:nvPr userDrawn="1">
            <p:ph type="body" sz="quarter" idx="13" hasCustomPrompt="1"/>
          </p:nvPr>
        </p:nvSpPr>
        <p:spPr>
          <a:xfrm>
            <a:off x="432000" y="2050742"/>
            <a:ext cx="8492400" cy="553998"/>
          </a:xfrm>
          <a:noFill/>
        </p:spPr>
        <p:txBody>
          <a:bodyPr lIns="0" tIns="0" rIns="0" bIns="0">
            <a:noAutofit/>
          </a:bodyPr>
          <a:lstStyle>
            <a:lvl1pPr marL="0" indent="0">
              <a:lnSpc>
                <a:spcPct val="100000"/>
              </a:lnSpc>
              <a:spcBef>
                <a:spcPts val="0"/>
              </a:spcBef>
              <a:buNone/>
              <a:defRPr sz="120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userDrawn="1">
            <p:ph type="title" hasCustomPrompt="1"/>
          </p:nvPr>
        </p:nvSpPr>
        <p:spPr>
          <a:xfrm>
            <a:off x="432000" y="788400"/>
            <a:ext cx="8492400" cy="10008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br>
              <a:rPr lang="en-US" dirty="0" smtClean="0"/>
            </a:br>
            <a:r>
              <a:rPr lang="en-US" dirty="0" smtClean="0"/>
              <a:t>Title line 3</a:t>
            </a:r>
            <a:br>
              <a:rPr lang="en-US" dirty="0" smtClean="0"/>
            </a:br>
            <a:endParaRPr lang="en-AU" dirty="0"/>
          </a:p>
        </p:txBody>
      </p:sp>
    </p:spTree>
    <p:extLst>
      <p:ext uri="{BB962C8B-B14F-4D97-AF65-F5344CB8AC3E}">
        <p14:creationId xmlns:p14="http://schemas.microsoft.com/office/powerpoint/2010/main" val="2380022701"/>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with one image, 3 line wid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1728000"/>
            <a:ext cx="5796000" cy="4356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6060443" y="1727998"/>
            <a:ext cx="2863957" cy="2520000"/>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5" name="Tab 1"/>
          <p:cNvSpPr/>
          <p:nvPr userDrawn="1"/>
        </p:nvSpPr>
        <p:spPr>
          <a:xfrm>
            <a:off x="6060443" y="46512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5"/>
          <p:cNvSpPr>
            <a:spLocks noGrp="1"/>
          </p:cNvSpPr>
          <p:nvPr>
            <p:ph type="body" sz="quarter" idx="15" hasCustomPrompt="1"/>
          </p:nvPr>
        </p:nvSpPr>
        <p:spPr>
          <a:xfrm>
            <a:off x="6494399" y="4586399"/>
            <a:ext cx="2399127" cy="432000"/>
          </a:xfrm>
        </p:spPr>
        <p:txBody>
          <a:bodyPr>
            <a:noAutofit/>
          </a:bodyPr>
          <a:lstStyle>
            <a:lvl1pPr marL="0" indent="0">
              <a:spcBef>
                <a:spcPts val="0"/>
              </a:spcBef>
              <a:buNone/>
              <a:defRPr sz="3200" baseline="0"/>
            </a:lvl1pPr>
          </a:lstStyle>
          <a:p>
            <a:r>
              <a:rPr lang="en-US" sz="3500" dirty="0" smtClean="0"/>
              <a:t>Title line 1</a:t>
            </a:r>
            <a:endParaRPr lang="en-AU" sz="1600" dirty="0"/>
          </a:p>
        </p:txBody>
      </p:sp>
      <p:sp>
        <p:nvSpPr>
          <p:cNvPr id="4" name="Text Placeholder 3"/>
          <p:cNvSpPr>
            <a:spLocks noGrp="1"/>
          </p:cNvSpPr>
          <p:nvPr>
            <p:ph type="body" sz="quarter" idx="16" hasCustomPrompt="1"/>
          </p:nvPr>
        </p:nvSpPr>
        <p:spPr>
          <a:xfrm>
            <a:off x="6494399" y="5076000"/>
            <a:ext cx="2399127" cy="246221"/>
          </a:xfrm>
        </p:spPr>
        <p:txBody>
          <a:bodyPr>
            <a:noAutofit/>
          </a:bodyPr>
          <a:lstStyle>
            <a:lvl1pPr marL="0" indent="0">
              <a:lnSpc>
                <a:spcPct val="100000"/>
              </a:lnSpc>
              <a:spcBef>
                <a:spcPts val="0"/>
              </a:spcBef>
              <a:buNone/>
              <a:defRPr sz="1600" baseline="0"/>
            </a:lvl1pPr>
          </a:lstStyle>
          <a:p>
            <a:pPr lvl="0"/>
            <a:r>
              <a:rPr lang="en-AU" dirty="0" smtClean="0"/>
              <a:t>Title Line 2</a:t>
            </a:r>
          </a:p>
        </p:txBody>
      </p:sp>
    </p:spTree>
    <p:extLst>
      <p:ext uri="{BB962C8B-B14F-4D97-AF65-F5344CB8AC3E}">
        <p14:creationId xmlns:p14="http://schemas.microsoft.com/office/powerpoint/2010/main" val="296308753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with one image, 2 line wid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1728000"/>
            <a:ext cx="5796000" cy="4356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6060443" y="1727998"/>
            <a:ext cx="2863957" cy="2520000"/>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5" name="Tab 1"/>
          <p:cNvSpPr/>
          <p:nvPr userDrawn="1"/>
        </p:nvSpPr>
        <p:spPr>
          <a:xfrm>
            <a:off x="6060443" y="46512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5"/>
          <p:cNvSpPr>
            <a:spLocks noGrp="1"/>
          </p:cNvSpPr>
          <p:nvPr>
            <p:ph type="body" sz="quarter" idx="15" hasCustomPrompt="1"/>
          </p:nvPr>
        </p:nvSpPr>
        <p:spPr>
          <a:xfrm>
            <a:off x="6494399" y="4586399"/>
            <a:ext cx="2399127" cy="432000"/>
          </a:xfrm>
        </p:spPr>
        <p:txBody>
          <a:bodyPr>
            <a:noAutofit/>
          </a:bodyPr>
          <a:lstStyle>
            <a:lvl1pPr marL="0" indent="0">
              <a:spcBef>
                <a:spcPts val="0"/>
              </a:spcBef>
              <a:buNone/>
              <a:defRPr sz="3200" baseline="0"/>
            </a:lvl1pPr>
          </a:lstStyle>
          <a:p>
            <a:r>
              <a:rPr lang="en-US" sz="3500" dirty="0" smtClean="0"/>
              <a:t>Title line 1</a:t>
            </a:r>
            <a:endParaRPr lang="en-AU" sz="1600" dirty="0"/>
          </a:p>
        </p:txBody>
      </p:sp>
      <p:sp>
        <p:nvSpPr>
          <p:cNvPr id="4" name="Text Placeholder 3"/>
          <p:cNvSpPr>
            <a:spLocks noGrp="1"/>
          </p:cNvSpPr>
          <p:nvPr>
            <p:ph type="body" sz="quarter" idx="16" hasCustomPrompt="1"/>
          </p:nvPr>
        </p:nvSpPr>
        <p:spPr>
          <a:xfrm>
            <a:off x="6494399" y="5076000"/>
            <a:ext cx="2399127" cy="246221"/>
          </a:xfrm>
        </p:spPr>
        <p:txBody>
          <a:bodyPr>
            <a:noAutofit/>
          </a:bodyPr>
          <a:lstStyle>
            <a:lvl1pPr marL="0" indent="0">
              <a:lnSpc>
                <a:spcPct val="100000"/>
              </a:lnSpc>
              <a:spcBef>
                <a:spcPts val="0"/>
              </a:spcBef>
              <a:buNone/>
              <a:defRPr sz="1600" baseline="0"/>
            </a:lvl1pPr>
          </a:lstStyle>
          <a:p>
            <a:pPr lvl="0"/>
            <a:r>
              <a:rPr lang="en-AU" dirty="0" smtClean="0"/>
              <a:t>Title Line 2</a:t>
            </a:r>
          </a:p>
        </p:txBody>
      </p:sp>
    </p:spTree>
    <p:extLst>
      <p:ext uri="{BB962C8B-B14F-4D97-AF65-F5344CB8AC3E}">
        <p14:creationId xmlns:p14="http://schemas.microsoft.com/office/powerpoint/2010/main" val="251810350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with one image, 1 line wide">
    <p:bg bwMode="auto">
      <p:bgRef idx="1001">
        <a:schemeClr val="bg1"/>
      </p:bgRef>
    </p:bg>
    <p:spTree>
      <p:nvGrpSpPr>
        <p:cNvPr id="1" name=""/>
        <p:cNvGrpSpPr/>
        <p:nvPr/>
      </p:nvGrpSpPr>
      <p:grpSpPr>
        <a:xfrm>
          <a:off x="0" y="0"/>
          <a:ext cx="0" cy="0"/>
          <a:chOff x="0" y="0"/>
          <a:chExt cx="0" cy="0"/>
        </a:xfrm>
      </p:grpSpPr>
      <p:sp>
        <p:nvSpPr>
          <p:cNvPr id="13" name="Picture Placeholder 10"/>
          <p:cNvSpPr>
            <a:spLocks noGrp="1"/>
          </p:cNvSpPr>
          <p:nvPr>
            <p:ph type="pic" sz="quarter" idx="14" hasCustomPrompt="1"/>
          </p:nvPr>
        </p:nvSpPr>
        <p:spPr>
          <a:xfrm>
            <a:off x="0" y="1728000"/>
            <a:ext cx="5796000" cy="4356000"/>
          </a:xfrm>
        </p:spPr>
        <p:txBody>
          <a:bodyPr/>
          <a:lstStyle>
            <a:lvl1pPr marL="0" indent="0">
              <a:buNone/>
              <a:defRPr baseline="0"/>
            </a:lvl1pPr>
          </a:lstStyle>
          <a:p>
            <a:r>
              <a:rPr lang="en-AU" dirty="0" smtClean="0"/>
              <a:t>Select Picture here</a:t>
            </a:r>
            <a:endParaRPr lang="en-AU" dirty="0"/>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6060443" y="1727998"/>
            <a:ext cx="2863957" cy="2520000"/>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5" name="Tab 1"/>
          <p:cNvSpPr/>
          <p:nvPr userDrawn="1"/>
        </p:nvSpPr>
        <p:spPr>
          <a:xfrm>
            <a:off x="6060443" y="46512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5"/>
          <p:cNvSpPr>
            <a:spLocks noGrp="1"/>
          </p:cNvSpPr>
          <p:nvPr>
            <p:ph type="body" sz="quarter" idx="15" hasCustomPrompt="1"/>
          </p:nvPr>
        </p:nvSpPr>
        <p:spPr>
          <a:xfrm>
            <a:off x="6494399" y="4586399"/>
            <a:ext cx="2399127" cy="432000"/>
          </a:xfrm>
        </p:spPr>
        <p:txBody>
          <a:bodyPr>
            <a:noAutofit/>
          </a:bodyPr>
          <a:lstStyle>
            <a:lvl1pPr marL="0" indent="0">
              <a:spcBef>
                <a:spcPts val="0"/>
              </a:spcBef>
              <a:buNone/>
              <a:defRPr sz="3200" baseline="0"/>
            </a:lvl1pPr>
          </a:lstStyle>
          <a:p>
            <a:r>
              <a:rPr lang="en-US" sz="3500" dirty="0" smtClean="0"/>
              <a:t>Title line 1</a:t>
            </a:r>
            <a:endParaRPr lang="en-AU" sz="1600" dirty="0"/>
          </a:p>
        </p:txBody>
      </p:sp>
      <p:sp>
        <p:nvSpPr>
          <p:cNvPr id="4" name="Text Placeholder 3"/>
          <p:cNvSpPr>
            <a:spLocks noGrp="1"/>
          </p:cNvSpPr>
          <p:nvPr>
            <p:ph type="body" sz="quarter" idx="16" hasCustomPrompt="1"/>
          </p:nvPr>
        </p:nvSpPr>
        <p:spPr>
          <a:xfrm>
            <a:off x="6494399" y="5076000"/>
            <a:ext cx="2399127" cy="246221"/>
          </a:xfrm>
        </p:spPr>
        <p:txBody>
          <a:bodyPr>
            <a:noAutofit/>
          </a:bodyPr>
          <a:lstStyle>
            <a:lvl1pPr marL="0" indent="0">
              <a:lnSpc>
                <a:spcPct val="100000"/>
              </a:lnSpc>
              <a:spcBef>
                <a:spcPts val="0"/>
              </a:spcBef>
              <a:buNone/>
              <a:defRPr sz="1600" baseline="0"/>
            </a:lvl1pPr>
          </a:lstStyle>
          <a:p>
            <a:pPr lvl="0"/>
            <a:r>
              <a:rPr lang="en-AU" dirty="0" smtClean="0"/>
              <a:t>Title Line 2</a:t>
            </a:r>
          </a:p>
        </p:txBody>
      </p:sp>
    </p:spTree>
    <p:extLst>
      <p:ext uri="{BB962C8B-B14F-4D97-AF65-F5344CB8AC3E}">
        <p14:creationId xmlns:p14="http://schemas.microsoft.com/office/powerpoint/2010/main" val="244024245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with two images,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6" name="Picture Placeholder 15"/>
          <p:cNvSpPr>
            <a:spLocks noGrp="1"/>
          </p:cNvSpPr>
          <p:nvPr>
            <p:ph type="pic" sz="quarter" idx="16" hasCustomPrompt="1"/>
          </p:nvPr>
        </p:nvSpPr>
        <p:spPr>
          <a:xfrm>
            <a:off x="5346000" y="432000"/>
            <a:ext cx="3798000" cy="2772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5346000" y="3312000"/>
            <a:ext cx="3798000" cy="277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887997745"/>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with two images,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6" name="Picture Placeholder 15"/>
          <p:cNvSpPr>
            <a:spLocks noGrp="1"/>
          </p:cNvSpPr>
          <p:nvPr>
            <p:ph type="pic" sz="quarter" idx="16" hasCustomPrompt="1"/>
          </p:nvPr>
        </p:nvSpPr>
        <p:spPr>
          <a:xfrm>
            <a:off x="5346000" y="432000"/>
            <a:ext cx="3798000" cy="2772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5346000" y="3312000"/>
            <a:ext cx="3798000" cy="277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562243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with two images,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450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1" y="2261866"/>
            <a:ext cx="450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4500000" cy="338400"/>
          </a:xfrm>
          <a:prstGeom prst="rect">
            <a:avLst/>
          </a:prstGeom>
        </p:spPr>
        <p:txBody>
          <a:bodyPr lIns="0" tIns="0" rIns="0" bIns="0" anchor="t" anchorCtr="0">
            <a:noAutofit/>
          </a:bodyPr>
          <a:lstStyle/>
          <a:p>
            <a:r>
              <a:rPr lang="en-US" dirty="0" smtClean="0"/>
              <a:t>Title line 1</a:t>
            </a:r>
            <a:endParaRPr lang="en-AU" dirty="0"/>
          </a:p>
        </p:txBody>
      </p:sp>
      <p:sp>
        <p:nvSpPr>
          <p:cNvPr id="16" name="Picture Placeholder 15"/>
          <p:cNvSpPr>
            <a:spLocks noGrp="1"/>
          </p:cNvSpPr>
          <p:nvPr>
            <p:ph type="pic" sz="quarter" idx="16" hasCustomPrompt="1"/>
          </p:nvPr>
        </p:nvSpPr>
        <p:spPr>
          <a:xfrm>
            <a:off x="5346000" y="432000"/>
            <a:ext cx="3798000" cy="2772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5346000" y="3312000"/>
            <a:ext cx="3798000" cy="2773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257700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with three images,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522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522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52200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6" name="Picture Placeholder 15"/>
          <p:cNvSpPr>
            <a:spLocks noGrp="1"/>
          </p:cNvSpPr>
          <p:nvPr>
            <p:ph type="pic" sz="quarter" idx="16" hasCustomPrompt="1"/>
          </p:nvPr>
        </p:nvSpPr>
        <p:spPr>
          <a:xfrm>
            <a:off x="6048000" y="612000"/>
            <a:ext cx="3096000" cy="1764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6048000" y="2466000"/>
            <a:ext cx="3096000" cy="1764000"/>
          </a:xfrm>
        </p:spPr>
        <p:txBody>
          <a:bodyPr/>
          <a:lstStyle>
            <a:lvl1pPr marL="0" indent="0">
              <a:buNone/>
              <a:defRPr baseline="0"/>
            </a:lvl1pPr>
          </a:lstStyle>
          <a:p>
            <a:r>
              <a:rPr lang="en-AU" dirty="0" smtClean="0"/>
              <a:t>Select a picture to add</a:t>
            </a:r>
            <a:endParaRPr lang="en-AU" dirty="0"/>
          </a:p>
        </p:txBody>
      </p:sp>
      <p:sp>
        <p:nvSpPr>
          <p:cNvPr id="17" name="Picture Placeholder 15"/>
          <p:cNvSpPr>
            <a:spLocks noGrp="1"/>
          </p:cNvSpPr>
          <p:nvPr>
            <p:ph type="pic" sz="quarter" idx="19" hasCustomPrompt="1"/>
          </p:nvPr>
        </p:nvSpPr>
        <p:spPr>
          <a:xfrm>
            <a:off x="6048000" y="4320000"/>
            <a:ext cx="3096000" cy="1765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826575"/>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with three images,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522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5220000" cy="3823200"/>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52200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16" name="Picture Placeholder 15"/>
          <p:cNvSpPr>
            <a:spLocks noGrp="1"/>
          </p:cNvSpPr>
          <p:nvPr>
            <p:ph type="pic" sz="quarter" idx="16" hasCustomPrompt="1"/>
          </p:nvPr>
        </p:nvSpPr>
        <p:spPr>
          <a:xfrm>
            <a:off x="6048000" y="612000"/>
            <a:ext cx="3096000" cy="1764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6048000" y="2466000"/>
            <a:ext cx="3096000" cy="1764000"/>
          </a:xfrm>
        </p:spPr>
        <p:txBody>
          <a:bodyPr/>
          <a:lstStyle>
            <a:lvl1pPr marL="0" indent="0">
              <a:buNone/>
              <a:defRPr baseline="0"/>
            </a:lvl1pPr>
          </a:lstStyle>
          <a:p>
            <a:r>
              <a:rPr lang="en-AU" dirty="0" smtClean="0"/>
              <a:t>Select a picture to add</a:t>
            </a:r>
            <a:endParaRPr lang="en-AU" dirty="0"/>
          </a:p>
        </p:txBody>
      </p:sp>
      <p:sp>
        <p:nvSpPr>
          <p:cNvPr id="17" name="Picture Placeholder 15"/>
          <p:cNvSpPr>
            <a:spLocks noGrp="1"/>
          </p:cNvSpPr>
          <p:nvPr>
            <p:ph type="pic" sz="quarter" idx="19" hasCustomPrompt="1"/>
          </p:nvPr>
        </p:nvSpPr>
        <p:spPr>
          <a:xfrm>
            <a:off x="6048000" y="4320000"/>
            <a:ext cx="3096000" cy="1765066"/>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1256489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with three images,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1" y="1940400"/>
            <a:ext cx="5220000" cy="246221"/>
          </a:xfrm>
        </p:spPr>
        <p:txBody>
          <a:bodyPr lIns="0" tIns="0" rIns="0" bIns="0">
            <a:noAutofit/>
          </a:bodyPr>
          <a:lstStyle>
            <a:lvl1pPr marL="0" indent="0">
              <a:lnSpc>
                <a:spcPct val="100000"/>
              </a:lnSpc>
              <a:spcBef>
                <a:spcPts val="0"/>
              </a:spcBef>
              <a:buFont typeface="+mj-lt"/>
              <a:buNone/>
              <a:defRPr sz="1600"/>
            </a:lvl1pPr>
          </a:lstStyle>
          <a:p>
            <a:pPr lvl="0"/>
            <a:r>
              <a:rPr lang="en-US" dirty="0" smtClean="0"/>
              <a:t>Enter text here</a:t>
            </a:r>
          </a:p>
        </p:txBody>
      </p:sp>
      <p:sp>
        <p:nvSpPr>
          <p:cNvPr id="12" name="Text Placeholder 7"/>
          <p:cNvSpPr>
            <a:spLocks noGrp="1"/>
          </p:cNvSpPr>
          <p:nvPr>
            <p:ph type="body" sz="quarter" idx="15"/>
          </p:nvPr>
        </p:nvSpPr>
        <p:spPr>
          <a:xfrm>
            <a:off x="432000" y="2261866"/>
            <a:ext cx="5220000" cy="3822134"/>
          </a:xfrm>
        </p:spPr>
        <p:txBody>
          <a:bodyPr lIns="0" tIns="0" rIns="0" bIns="0">
            <a:noAutofit/>
          </a:bodyPr>
          <a:lstStyle>
            <a:lvl1pPr marL="285750" indent="-285750">
              <a:lnSpc>
                <a:spcPct val="100000"/>
              </a:lnSpc>
              <a:spcBef>
                <a:spcPts val="0"/>
              </a:spcBef>
              <a:buClr>
                <a:schemeClr val="accent2"/>
              </a:buClr>
              <a:buFont typeface="Arial" panose="020B0604020202020204" pitchFamily="34" charset="0"/>
              <a:buChar char="•"/>
              <a:defRPr sz="1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 name="Title 1"/>
          <p:cNvSpPr>
            <a:spLocks noGrp="1"/>
          </p:cNvSpPr>
          <p:nvPr>
            <p:ph type="title" hasCustomPrompt="1"/>
          </p:nvPr>
        </p:nvSpPr>
        <p:spPr>
          <a:xfrm>
            <a:off x="432001" y="788400"/>
            <a:ext cx="5220000" cy="338400"/>
          </a:xfrm>
          <a:prstGeom prst="rect">
            <a:avLst/>
          </a:prstGeom>
        </p:spPr>
        <p:txBody>
          <a:bodyPr lIns="0" tIns="0" rIns="0" bIns="0" anchor="t" anchorCtr="0">
            <a:noAutofit/>
          </a:bodyPr>
          <a:lstStyle/>
          <a:p>
            <a:r>
              <a:rPr lang="en-US" dirty="0" smtClean="0"/>
              <a:t>Title line 1</a:t>
            </a:r>
            <a:endParaRPr lang="en-AU" dirty="0"/>
          </a:p>
        </p:txBody>
      </p:sp>
      <p:sp>
        <p:nvSpPr>
          <p:cNvPr id="16" name="Picture Placeholder 15"/>
          <p:cNvSpPr>
            <a:spLocks noGrp="1"/>
          </p:cNvSpPr>
          <p:nvPr>
            <p:ph type="pic" sz="quarter" idx="16" hasCustomPrompt="1"/>
          </p:nvPr>
        </p:nvSpPr>
        <p:spPr>
          <a:xfrm>
            <a:off x="6048000" y="612000"/>
            <a:ext cx="3096000" cy="1764000"/>
          </a:xfrm>
        </p:spPr>
        <p:txBody>
          <a:bodyPr/>
          <a:lstStyle>
            <a:lvl1pPr marL="0" indent="0">
              <a:buNone/>
              <a:defRPr baseline="0"/>
            </a:lvl1pPr>
          </a:lstStyle>
          <a:p>
            <a:r>
              <a:rPr lang="en-AU" dirty="0" smtClean="0"/>
              <a:t>Select a picture to add</a:t>
            </a:r>
            <a:endParaRPr lang="en-AU" dirty="0"/>
          </a:p>
        </p:txBody>
      </p:sp>
      <p:sp>
        <p:nvSpPr>
          <p:cNvPr id="15" name="Picture Placeholder 15"/>
          <p:cNvSpPr>
            <a:spLocks noGrp="1"/>
          </p:cNvSpPr>
          <p:nvPr>
            <p:ph type="pic" sz="quarter" idx="18" hasCustomPrompt="1"/>
          </p:nvPr>
        </p:nvSpPr>
        <p:spPr>
          <a:xfrm>
            <a:off x="6048000" y="2466000"/>
            <a:ext cx="3096000" cy="1764000"/>
          </a:xfrm>
        </p:spPr>
        <p:txBody>
          <a:bodyPr/>
          <a:lstStyle>
            <a:lvl1pPr marL="0" indent="0">
              <a:buNone/>
              <a:defRPr baseline="0"/>
            </a:lvl1pPr>
          </a:lstStyle>
          <a:p>
            <a:r>
              <a:rPr lang="en-AU" dirty="0" smtClean="0"/>
              <a:t>Select a picture to add</a:t>
            </a:r>
            <a:endParaRPr lang="en-AU" dirty="0"/>
          </a:p>
        </p:txBody>
      </p:sp>
      <p:sp>
        <p:nvSpPr>
          <p:cNvPr id="17" name="Picture Placeholder 15"/>
          <p:cNvSpPr>
            <a:spLocks noGrp="1"/>
          </p:cNvSpPr>
          <p:nvPr>
            <p:ph type="pic" sz="quarter" idx="19" hasCustomPrompt="1"/>
          </p:nvPr>
        </p:nvSpPr>
        <p:spPr>
          <a:xfrm>
            <a:off x="6048000" y="4320000"/>
            <a:ext cx="3096000" cy="1764000"/>
          </a:xfrm>
        </p:spPr>
        <p:txBody>
          <a:bodyPr/>
          <a:lstStyle>
            <a:lvl1pPr marL="0" indent="0">
              <a:buNone/>
              <a:defRPr baseline="0"/>
            </a:lvl1pPr>
          </a:lstStyle>
          <a:p>
            <a:r>
              <a:rPr lang="en-AU" dirty="0" smtClean="0"/>
              <a:t>Select a picture to add</a:t>
            </a:r>
            <a:endParaRPr lang="en-AU" dirty="0"/>
          </a:p>
        </p:txBody>
      </p:sp>
      <p:sp>
        <p:nvSpPr>
          <p:cNvPr id="9"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3365731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with landscape,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6" name="Chart Placeholder 5"/>
          <p:cNvSpPr>
            <a:spLocks noGrp="1"/>
          </p:cNvSpPr>
          <p:nvPr>
            <p:ph type="chart" sz="quarter" idx="14" hasCustomPrompt="1"/>
          </p:nvPr>
        </p:nvSpPr>
        <p:spPr>
          <a:xfrm>
            <a:off x="0" y="2513013"/>
            <a:ext cx="9144000" cy="3570287"/>
          </a:xfrm>
        </p:spPr>
        <p:txBody>
          <a:bodyPr/>
          <a:lstStyle>
            <a:lvl1pPr marL="0" indent="0">
              <a:buNone/>
              <a:defRPr/>
            </a:lvl1pPr>
          </a:lstStyle>
          <a:p>
            <a:r>
              <a:rPr lang="en-AU" dirty="0" smtClean="0"/>
              <a:t>Insert Chart here</a:t>
            </a:r>
            <a:endParaRPr lang="en-AU" dirty="0"/>
          </a:p>
        </p:txBody>
      </p:sp>
      <p:sp>
        <p:nvSpPr>
          <p:cNvPr id="7"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184368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ster title, left, 2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 Placeholder 7"/>
          <p:cNvSpPr>
            <a:spLocks noGrp="1"/>
          </p:cNvSpPr>
          <p:nvPr userDrawn="1">
            <p:ph type="body" sz="quarter" idx="13" hasCustomPrompt="1"/>
          </p:nvPr>
        </p:nvSpPr>
        <p:spPr>
          <a:xfrm>
            <a:off x="432000" y="2050742"/>
            <a:ext cx="8492400" cy="553998"/>
          </a:xfrm>
          <a:noFill/>
        </p:spPr>
        <p:txBody>
          <a:bodyPr lIns="0" tIns="0" rIns="0" bIns="0">
            <a:noAutofit/>
          </a:bodyPr>
          <a:lstStyle>
            <a:lvl1pPr marL="0" indent="0">
              <a:lnSpc>
                <a:spcPct val="100000"/>
              </a:lnSpc>
              <a:spcBef>
                <a:spcPts val="0"/>
              </a:spcBef>
              <a:buNone/>
              <a:defRPr sz="120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userDrawn="1">
            <p:ph type="title" hasCustomPrompt="1"/>
          </p:nvPr>
        </p:nvSpPr>
        <p:spPr>
          <a:xfrm>
            <a:off x="432000" y="788400"/>
            <a:ext cx="8492400" cy="6696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br>
              <a:rPr lang="en-US" dirty="0" smtClean="0"/>
            </a:br>
            <a:r>
              <a:rPr lang="en-US" dirty="0" smtClean="0"/>
              <a:t>Title line 2</a:t>
            </a:r>
            <a:br>
              <a:rPr lang="en-US" dirty="0" smtClean="0"/>
            </a:br>
            <a:endParaRPr lang="en-AU" dirty="0"/>
          </a:p>
        </p:txBody>
      </p:sp>
    </p:spTree>
    <p:extLst>
      <p:ext uri="{BB962C8B-B14F-4D97-AF65-F5344CB8AC3E}">
        <p14:creationId xmlns:p14="http://schemas.microsoft.com/office/powerpoint/2010/main" val="145929761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with landscape,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6" name="Chart Placeholder 5"/>
          <p:cNvSpPr>
            <a:spLocks noGrp="1"/>
          </p:cNvSpPr>
          <p:nvPr>
            <p:ph type="chart" sz="quarter" idx="14" hasCustomPrompt="1"/>
          </p:nvPr>
        </p:nvSpPr>
        <p:spPr>
          <a:xfrm>
            <a:off x="0" y="2513013"/>
            <a:ext cx="9144000" cy="3570287"/>
          </a:xfrm>
        </p:spPr>
        <p:txBody>
          <a:bodyPr/>
          <a:lstStyle>
            <a:lvl1pPr marL="0" indent="0">
              <a:buNone/>
              <a:defRPr/>
            </a:lvl1pPr>
          </a:lstStyle>
          <a:p>
            <a:r>
              <a:rPr lang="en-AU" dirty="0" smtClean="0"/>
              <a:t>Insert Chart here</a:t>
            </a:r>
            <a:endParaRPr lang="en-AU" dirty="0"/>
          </a:p>
        </p:txBody>
      </p:sp>
      <p:sp>
        <p:nvSpPr>
          <p:cNvPr id="7"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94509272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with landscape,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6" name="Chart Placeholder 5"/>
          <p:cNvSpPr>
            <a:spLocks noGrp="1"/>
          </p:cNvSpPr>
          <p:nvPr>
            <p:ph type="chart" sz="quarter" idx="14" hasCustomPrompt="1"/>
          </p:nvPr>
        </p:nvSpPr>
        <p:spPr>
          <a:xfrm>
            <a:off x="0" y="2513013"/>
            <a:ext cx="9144000" cy="3570287"/>
          </a:xfrm>
        </p:spPr>
        <p:txBody>
          <a:bodyPr/>
          <a:lstStyle>
            <a:lvl1pPr marL="0" indent="0">
              <a:buNone/>
              <a:defRPr/>
            </a:lvl1pPr>
          </a:lstStyle>
          <a:p>
            <a:r>
              <a:rPr lang="en-AU" dirty="0" smtClean="0"/>
              <a:t>Insert Chart here</a:t>
            </a:r>
            <a:endParaRPr lang="en-AU" dirty="0"/>
          </a:p>
        </p:txBody>
      </p:sp>
      <p:sp>
        <p:nvSpPr>
          <p:cNvPr id="7"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6827266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with Table Landscape,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baseline="0"/>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4" name="Table Placeholder 3"/>
          <p:cNvSpPr>
            <a:spLocks noGrp="1"/>
          </p:cNvSpPr>
          <p:nvPr>
            <p:ph type="tbl" sz="quarter" idx="14" hasCustomPrompt="1"/>
          </p:nvPr>
        </p:nvSpPr>
        <p:spPr>
          <a:xfrm>
            <a:off x="0" y="2512799"/>
            <a:ext cx="9144000" cy="3571200"/>
          </a:xfrm>
        </p:spPr>
        <p:txBody>
          <a:bodyPr/>
          <a:lstStyle>
            <a:lvl1pPr marL="0" indent="0">
              <a:buFontTx/>
              <a:buNone/>
              <a:defRPr/>
            </a:lvl1pPr>
          </a:lstStyle>
          <a:p>
            <a:r>
              <a:rPr lang="en-AU" dirty="0" smtClean="0"/>
              <a:t>Insert Table here</a:t>
            </a:r>
            <a:endParaRPr lang="en-AU" dirty="0"/>
          </a:p>
        </p:txBody>
      </p:sp>
      <p:sp>
        <p:nvSpPr>
          <p:cNvPr id="6"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6982960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with Table Landscape,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4" name="Table Placeholder 3"/>
          <p:cNvSpPr>
            <a:spLocks noGrp="1"/>
          </p:cNvSpPr>
          <p:nvPr>
            <p:ph type="tbl" sz="quarter" idx="14" hasCustomPrompt="1"/>
          </p:nvPr>
        </p:nvSpPr>
        <p:spPr>
          <a:xfrm>
            <a:off x="0" y="2512799"/>
            <a:ext cx="9144000" cy="3571200"/>
          </a:xfrm>
        </p:spPr>
        <p:txBody>
          <a:bodyPr/>
          <a:lstStyle>
            <a:lvl1pPr marL="0" indent="0">
              <a:buFontTx/>
              <a:buNone/>
              <a:defRPr/>
            </a:lvl1pPr>
          </a:lstStyle>
          <a:p>
            <a:r>
              <a:rPr lang="en-AU" dirty="0" smtClean="0"/>
              <a:t>Insert Table here</a:t>
            </a:r>
            <a:endParaRPr lang="en-AU" dirty="0"/>
          </a:p>
        </p:txBody>
      </p:sp>
      <p:sp>
        <p:nvSpPr>
          <p:cNvPr id="6"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03057775"/>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with Table Landscape,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8" name="Text Placeholder 8"/>
          <p:cNvSpPr>
            <a:spLocks noGrp="1"/>
          </p:cNvSpPr>
          <p:nvPr>
            <p:ph type="body" sz="quarter" idx="13" hasCustomPrompt="1"/>
          </p:nvPr>
        </p:nvSpPr>
        <p:spPr>
          <a:xfrm>
            <a:off x="432000" y="1940400"/>
            <a:ext cx="8492400" cy="169277"/>
          </a:xfrm>
        </p:spPr>
        <p:txBody>
          <a:bodyPr lIns="0" tIns="0" rIns="0" bIns="0">
            <a:noAutofit/>
          </a:bodyPr>
          <a:lstStyle>
            <a:lvl1pPr marL="0" indent="0">
              <a:lnSpc>
                <a:spcPct val="100000"/>
              </a:lnSpc>
              <a:spcBef>
                <a:spcPts val="0"/>
              </a:spcBef>
              <a:buFont typeface="+mj-lt"/>
              <a:buNone/>
              <a:defRPr sz="1100"/>
            </a:lvl1pPr>
          </a:lstStyle>
          <a:p>
            <a:pPr lvl="0"/>
            <a:r>
              <a:rPr lang="en-US" dirty="0" smtClean="0"/>
              <a:t>Enter text here</a:t>
            </a:r>
          </a:p>
        </p:txBody>
      </p:sp>
      <p:sp>
        <p:nvSpPr>
          <p:cNvPr id="10"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4" name="Table Placeholder 3"/>
          <p:cNvSpPr>
            <a:spLocks noGrp="1"/>
          </p:cNvSpPr>
          <p:nvPr>
            <p:ph type="tbl" sz="quarter" idx="14" hasCustomPrompt="1"/>
          </p:nvPr>
        </p:nvSpPr>
        <p:spPr>
          <a:xfrm>
            <a:off x="0" y="2512799"/>
            <a:ext cx="9144000" cy="3571200"/>
          </a:xfrm>
        </p:spPr>
        <p:txBody>
          <a:bodyPr/>
          <a:lstStyle>
            <a:lvl1pPr marL="0" indent="0">
              <a:buFontTx/>
              <a:buNone/>
              <a:defRPr/>
            </a:lvl1pPr>
          </a:lstStyle>
          <a:p>
            <a:r>
              <a:rPr lang="en-AU" dirty="0" smtClean="0"/>
              <a:t>Insert Table here</a:t>
            </a:r>
            <a:endParaRPr lang="en-AU" dirty="0"/>
          </a:p>
        </p:txBody>
      </p:sp>
      <p:sp>
        <p:nvSpPr>
          <p:cNvPr id="6"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3889576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image only,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itle 1"/>
          <p:cNvSpPr>
            <a:spLocks noGrp="1"/>
          </p:cNvSpPr>
          <p:nvPr>
            <p:ph type="title" hasCustomPrompt="1"/>
          </p:nvPr>
        </p:nvSpPr>
        <p:spPr>
          <a:xfrm>
            <a:off x="432000" y="788400"/>
            <a:ext cx="8492400" cy="1000800"/>
          </a:xfrm>
          <a:prstGeom prst="rect">
            <a:avLst/>
          </a:prstGeom>
        </p:spPr>
        <p:txBody>
          <a:bodyPr lIns="0" tIns="0" rIns="0" bIns="0" anchor="t" anchorCtr="0">
            <a:noAutofit/>
          </a:bodyPr>
          <a:lstStyle>
            <a:lvl1pPr>
              <a:defRPr baseline="0"/>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9" name="Picture Placeholder 10"/>
          <p:cNvSpPr>
            <a:spLocks noGrp="1"/>
          </p:cNvSpPr>
          <p:nvPr>
            <p:ph type="pic" sz="quarter" idx="14" hasCustomPrompt="1"/>
          </p:nvPr>
        </p:nvSpPr>
        <p:spPr>
          <a:xfrm>
            <a:off x="0" y="1958400"/>
            <a:ext cx="9144000" cy="4125600"/>
          </a:xfrm>
        </p:spPr>
        <p:txBody>
          <a:bodyPr/>
          <a:lstStyle>
            <a:lvl1pPr marL="0" indent="0">
              <a:buNone/>
              <a:defRPr baseline="0"/>
            </a:lvl1pPr>
          </a:lstStyle>
          <a:p>
            <a:r>
              <a:rPr lang="en-AU" dirty="0" smtClean="0"/>
              <a:t>Select Picture here</a:t>
            </a:r>
            <a:endParaRPr lang="en-AU" dirty="0"/>
          </a:p>
        </p:txBody>
      </p:sp>
      <p:sp>
        <p:nvSpPr>
          <p:cNvPr id="6" name="Tab 1"/>
          <p:cNvSpPr/>
          <p:nvPr userDrawn="1"/>
        </p:nvSpPr>
        <p:spPr>
          <a:xfrm>
            <a:off x="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03128727"/>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image only,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itle 1"/>
          <p:cNvSpPr>
            <a:spLocks noGrp="1"/>
          </p:cNvSpPr>
          <p:nvPr>
            <p:ph type="title" hasCustomPrompt="1"/>
          </p:nvPr>
        </p:nvSpPr>
        <p:spPr>
          <a:xfrm>
            <a:off x="432000" y="788400"/>
            <a:ext cx="8492400" cy="669600"/>
          </a:xfrm>
          <a:prstGeom prst="rect">
            <a:avLst/>
          </a:prstGeom>
        </p:spPr>
        <p:txBody>
          <a:bodyPr lIns="0" tIns="0" rIns="0" bIns="0" anchor="t" anchorCtr="0">
            <a:noAutofit/>
          </a:bodyPr>
          <a:lstStyle/>
          <a:p>
            <a:r>
              <a:rPr lang="en-US" dirty="0" smtClean="0"/>
              <a:t>Title line 1</a:t>
            </a:r>
            <a:br>
              <a:rPr lang="en-US" dirty="0" smtClean="0"/>
            </a:br>
            <a:r>
              <a:rPr lang="en-US" dirty="0" smtClean="0"/>
              <a:t>Title line 2</a:t>
            </a:r>
            <a:endParaRPr lang="en-AU" dirty="0"/>
          </a:p>
        </p:txBody>
      </p:sp>
      <p:sp>
        <p:nvSpPr>
          <p:cNvPr id="9" name="Picture Placeholder 10"/>
          <p:cNvSpPr>
            <a:spLocks noGrp="1"/>
          </p:cNvSpPr>
          <p:nvPr>
            <p:ph type="pic" sz="quarter" idx="14" hasCustomPrompt="1"/>
          </p:nvPr>
        </p:nvSpPr>
        <p:spPr>
          <a:xfrm>
            <a:off x="0" y="1958400"/>
            <a:ext cx="9144000" cy="4125600"/>
          </a:xfrm>
        </p:spPr>
        <p:txBody>
          <a:bodyPr/>
          <a:lstStyle>
            <a:lvl1pPr marL="0" indent="0">
              <a:buNone/>
              <a:defRPr baseline="0"/>
            </a:lvl1pPr>
          </a:lstStyle>
          <a:p>
            <a:r>
              <a:rPr lang="en-AU" dirty="0" smtClean="0"/>
              <a:t>Select Picture here</a:t>
            </a:r>
            <a:endParaRPr lang="en-AU" dirty="0"/>
          </a:p>
        </p:txBody>
      </p:sp>
      <p:sp>
        <p:nvSpPr>
          <p:cNvPr id="6" name="Tab 1"/>
          <p:cNvSpPr/>
          <p:nvPr userDrawn="1"/>
        </p:nvSpPr>
        <p:spPr>
          <a:xfrm>
            <a:off x="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818349373"/>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image only,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itle 1"/>
          <p:cNvSpPr>
            <a:spLocks noGrp="1"/>
          </p:cNvSpPr>
          <p:nvPr>
            <p:ph type="title" hasCustomPrompt="1"/>
          </p:nvPr>
        </p:nvSpPr>
        <p:spPr>
          <a:xfrm>
            <a:off x="432000" y="788400"/>
            <a:ext cx="8492400" cy="338400"/>
          </a:xfrm>
          <a:prstGeom prst="rect">
            <a:avLst/>
          </a:prstGeom>
        </p:spPr>
        <p:txBody>
          <a:bodyPr lIns="0" tIns="0" rIns="0" bIns="0" anchor="t" anchorCtr="0">
            <a:noAutofit/>
          </a:bodyPr>
          <a:lstStyle/>
          <a:p>
            <a:r>
              <a:rPr lang="en-US" dirty="0" smtClean="0"/>
              <a:t>Title line 1</a:t>
            </a:r>
            <a:endParaRPr lang="en-AU" dirty="0"/>
          </a:p>
        </p:txBody>
      </p:sp>
      <p:sp>
        <p:nvSpPr>
          <p:cNvPr id="9" name="Picture Placeholder 10"/>
          <p:cNvSpPr>
            <a:spLocks noGrp="1"/>
          </p:cNvSpPr>
          <p:nvPr>
            <p:ph type="pic" sz="quarter" idx="14" hasCustomPrompt="1"/>
          </p:nvPr>
        </p:nvSpPr>
        <p:spPr>
          <a:xfrm>
            <a:off x="0" y="1958400"/>
            <a:ext cx="9144000" cy="4125600"/>
          </a:xfrm>
        </p:spPr>
        <p:txBody>
          <a:bodyPr/>
          <a:lstStyle>
            <a:lvl1pPr marL="0" indent="0">
              <a:buNone/>
              <a:defRPr baseline="0"/>
            </a:lvl1pPr>
          </a:lstStyle>
          <a:p>
            <a:r>
              <a:rPr lang="en-AU" dirty="0" smtClean="0"/>
              <a:t>Select Picture here</a:t>
            </a:r>
            <a:endParaRPr lang="en-AU" dirty="0"/>
          </a:p>
        </p:txBody>
      </p:sp>
      <p:sp>
        <p:nvSpPr>
          <p:cNvPr id="6" name="Tab 1"/>
          <p:cNvSpPr/>
          <p:nvPr userDrawn="1"/>
        </p:nvSpPr>
        <p:spPr>
          <a:xfrm>
            <a:off x="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9043288"/>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lain end slide, 3 line">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1000800"/>
          </a:xfrm>
          <a:prstGeom prst="rect">
            <a:avLst/>
          </a:prstGeom>
        </p:spPr>
        <p:txBody>
          <a:bodyPr lIns="0" tIns="0" rIns="0" bIns="0" anchor="t" anchorCtr="0">
            <a:noAutofit/>
          </a:bodyPr>
          <a:lstStyle>
            <a:lvl1pPr>
              <a:defRPr sz="2400" b="0" baseline="0">
                <a:solidFill>
                  <a:srgbClr val="FFFFFF"/>
                </a:solidFill>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4" name="Tab 1"/>
          <p:cNvSpPr/>
          <p:nvPr userDrawn="1"/>
        </p:nvSpPr>
        <p:spPr>
          <a:xfrm>
            <a:off x="1"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120000" y="3024000"/>
            <a:ext cx="2795634" cy="223053"/>
          </a:xfrm>
        </p:spPr>
        <p:txBody>
          <a:bodyPr>
            <a:noAutofit/>
          </a:bodyPr>
          <a:lstStyle>
            <a:lvl1pPr marL="0" indent="0">
              <a:buNone/>
              <a:defRPr sz="1600">
                <a:solidFill>
                  <a:schemeClr val="bg1"/>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119999" y="3455999"/>
            <a:ext cx="2804399" cy="1591200"/>
          </a:xfrm>
        </p:spPr>
        <p:txBody>
          <a:bodyPr>
            <a:noAutofit/>
          </a:bodyPr>
          <a:lstStyle>
            <a:lvl1pPr marL="0" indent="0">
              <a:spcBef>
                <a:spcPts val="0"/>
              </a:spcBef>
              <a:buNone/>
              <a:defRPr sz="1200">
                <a:solidFill>
                  <a:schemeClr val="bg1"/>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258560507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lain end slide, 2 line">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669600"/>
          </a:xfrm>
          <a:prstGeom prst="rect">
            <a:avLst/>
          </a:prstGeom>
        </p:spPr>
        <p:txBody>
          <a:bodyPr lIns="0" tIns="0" rIns="0" bIns="0" anchor="t" anchorCtr="0">
            <a:noAutofit/>
          </a:bodyPr>
          <a:lstStyle>
            <a:lvl1pPr>
              <a:defRPr sz="2400" b="0" baseline="0">
                <a:solidFill>
                  <a:srgbClr val="FFFFFF"/>
                </a:solidFill>
              </a:defRPr>
            </a:lvl1pPr>
          </a:lstStyle>
          <a:p>
            <a:r>
              <a:rPr lang="en-US" dirty="0" smtClean="0"/>
              <a:t>Title line 1</a:t>
            </a:r>
            <a:br>
              <a:rPr lang="en-US" dirty="0" smtClean="0"/>
            </a:br>
            <a:r>
              <a:rPr lang="en-US" dirty="0" smtClean="0"/>
              <a:t>Title line 2</a:t>
            </a:r>
            <a:endParaRPr lang="en-AU" dirty="0"/>
          </a:p>
        </p:txBody>
      </p:sp>
      <p:sp>
        <p:nvSpPr>
          <p:cNvPr id="14"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120000" y="3024000"/>
            <a:ext cx="2795634" cy="223053"/>
          </a:xfrm>
        </p:spPr>
        <p:txBody>
          <a:bodyPr>
            <a:noAutofit/>
          </a:bodyPr>
          <a:lstStyle>
            <a:lvl1pPr marL="0" indent="0">
              <a:buNone/>
              <a:defRPr sz="1600">
                <a:solidFill>
                  <a:schemeClr val="bg1"/>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119999" y="3455999"/>
            <a:ext cx="2804399" cy="1591200"/>
          </a:xfrm>
        </p:spPr>
        <p:txBody>
          <a:bodyPr>
            <a:noAutofit/>
          </a:bodyPr>
          <a:lstStyle>
            <a:lvl1pPr marL="0" indent="0">
              <a:spcBef>
                <a:spcPts val="0"/>
              </a:spcBef>
              <a:buNone/>
              <a:defRPr sz="1200">
                <a:solidFill>
                  <a:schemeClr val="bg1"/>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39403335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ster title, left, 1 line">
    <p:bg bwMode="auto">
      <p:bgPr>
        <a:solidFill>
          <a:schemeClr val="tx2"/>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0"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 Placeholder 7"/>
          <p:cNvSpPr>
            <a:spLocks noGrp="1"/>
          </p:cNvSpPr>
          <p:nvPr userDrawn="1">
            <p:ph type="body" sz="quarter" idx="13" hasCustomPrompt="1"/>
          </p:nvPr>
        </p:nvSpPr>
        <p:spPr>
          <a:xfrm>
            <a:off x="432000" y="2050742"/>
            <a:ext cx="8492400" cy="553998"/>
          </a:xfrm>
          <a:noFill/>
        </p:spPr>
        <p:txBody>
          <a:bodyPr lIns="0" tIns="0" rIns="0" bIns="0">
            <a:noAutofit/>
          </a:bodyPr>
          <a:lstStyle>
            <a:lvl1pPr marL="0" indent="0">
              <a:lnSpc>
                <a:spcPct val="100000"/>
              </a:lnSpc>
              <a:spcBef>
                <a:spcPts val="0"/>
              </a:spcBef>
              <a:buNone/>
              <a:defRPr sz="1200">
                <a:solidFill>
                  <a:schemeClr val="bg2"/>
                </a:solidFill>
              </a:defRPr>
            </a:lvl1pPr>
          </a:lstStyle>
          <a:p>
            <a:pPr lvl="0"/>
            <a:r>
              <a:rPr lang="en-US" dirty="0" smtClean="0"/>
              <a:t>Name</a:t>
            </a:r>
          </a:p>
          <a:p>
            <a:pPr lvl="0"/>
            <a:r>
              <a:rPr lang="en-US" dirty="0" smtClean="0"/>
              <a:t>Job Title and Business</a:t>
            </a:r>
          </a:p>
          <a:p>
            <a:pPr lvl="0"/>
            <a:r>
              <a:rPr lang="en-US" dirty="0" smtClean="0"/>
              <a:t>Date</a:t>
            </a:r>
          </a:p>
        </p:txBody>
      </p:sp>
      <p:sp>
        <p:nvSpPr>
          <p:cNvPr id="2" name="Title 1"/>
          <p:cNvSpPr>
            <a:spLocks noGrp="1"/>
          </p:cNvSpPr>
          <p:nvPr userDrawn="1">
            <p:ph type="title" hasCustomPrompt="1"/>
          </p:nvPr>
        </p:nvSpPr>
        <p:spPr>
          <a:xfrm>
            <a:off x="432000" y="788400"/>
            <a:ext cx="8492400" cy="338400"/>
          </a:xfrm>
          <a:prstGeom prst="rect">
            <a:avLst/>
          </a:prstGeom>
        </p:spPr>
        <p:txBody>
          <a:bodyPr lIns="0" tIns="0" rIns="0" bIns="0" anchor="t" anchorCtr="0">
            <a:noAutofit/>
          </a:bodyPr>
          <a:lstStyle>
            <a:lvl1pPr>
              <a:defRPr sz="2400" baseline="0">
                <a:solidFill>
                  <a:schemeClr val="bg2"/>
                </a:solidFill>
              </a:defRPr>
            </a:lvl1pPr>
          </a:lstStyle>
          <a:p>
            <a:r>
              <a:rPr lang="en-US" dirty="0" smtClean="0"/>
              <a:t>Title line 1</a:t>
            </a:r>
            <a:endParaRPr lang="en-AU" dirty="0"/>
          </a:p>
        </p:txBody>
      </p:sp>
    </p:spTree>
    <p:extLst>
      <p:ext uri="{BB962C8B-B14F-4D97-AF65-F5344CB8AC3E}">
        <p14:creationId xmlns:p14="http://schemas.microsoft.com/office/powerpoint/2010/main" val="190763018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lain end slide, 1 line">
    <p:spTree>
      <p:nvGrpSpPr>
        <p:cNvPr id="1" name=""/>
        <p:cNvGrpSpPr/>
        <p:nvPr/>
      </p:nvGrpSpPr>
      <p:grpSpPr>
        <a:xfrm>
          <a:off x="0" y="0"/>
          <a:ext cx="0" cy="0"/>
          <a:chOff x="0" y="0"/>
          <a:chExt cx="0" cy="0"/>
        </a:xfrm>
      </p:grpSpPr>
      <p:sp>
        <p:nvSpPr>
          <p:cNvPr id="6" name="Rectangle 5"/>
          <p:cNvSpPr/>
          <p:nvPr userDrawn="1"/>
        </p:nvSpPr>
        <p:spPr>
          <a:xfrm>
            <a:off x="1" y="324000"/>
            <a:ext cx="9143999" cy="5760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2"/>
              </a:solidFill>
            </a:endParaRPr>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338400"/>
          </a:xfrm>
          <a:prstGeom prst="rect">
            <a:avLst/>
          </a:prstGeom>
        </p:spPr>
        <p:txBody>
          <a:bodyPr lIns="0" tIns="0" rIns="0" bIns="0" anchor="t" anchorCtr="0">
            <a:noAutofit/>
          </a:bodyPr>
          <a:lstStyle>
            <a:lvl1pPr>
              <a:defRPr sz="2400" b="0" baseline="0">
                <a:solidFill>
                  <a:srgbClr val="FFFFFF"/>
                </a:solidFill>
              </a:defRPr>
            </a:lvl1pPr>
          </a:lstStyle>
          <a:p>
            <a:r>
              <a:rPr lang="en-US" dirty="0" smtClean="0"/>
              <a:t>Title line 1</a:t>
            </a:r>
            <a:endParaRPr lang="en-AU" dirty="0"/>
          </a:p>
        </p:txBody>
      </p:sp>
      <p:sp>
        <p:nvSpPr>
          <p:cNvPr id="14"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120000" y="3024000"/>
            <a:ext cx="2795634" cy="223053"/>
          </a:xfrm>
        </p:spPr>
        <p:txBody>
          <a:bodyPr>
            <a:noAutofit/>
          </a:bodyPr>
          <a:lstStyle>
            <a:lvl1pPr marL="0" indent="0">
              <a:buNone/>
              <a:defRPr sz="1600">
                <a:solidFill>
                  <a:schemeClr val="bg1"/>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119999" y="3455999"/>
            <a:ext cx="2804399" cy="1591200"/>
          </a:xfrm>
        </p:spPr>
        <p:txBody>
          <a:bodyPr>
            <a:noAutofit/>
          </a:bodyPr>
          <a:lstStyle>
            <a:lvl1pPr marL="0" indent="0">
              <a:spcBef>
                <a:spcPts val="0"/>
              </a:spcBef>
              <a:buNone/>
              <a:defRPr sz="1200">
                <a:solidFill>
                  <a:schemeClr val="bg1"/>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347284981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 end slide, 3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1000800"/>
          </a:xfrm>
          <a:prstGeom prst="rect">
            <a:avLst/>
          </a:prstGeom>
        </p:spPr>
        <p:txBody>
          <a:bodyPr lIns="0" tIns="0" rIns="0" bIns="0" anchor="t" anchorCtr="0">
            <a:noAutofit/>
          </a:bodyPr>
          <a:lstStyle>
            <a:lvl1pPr>
              <a:defRPr sz="2400" b="1" baseline="0">
                <a:solidFill>
                  <a:schemeClr val="accent2"/>
                </a:solidFill>
              </a:defRPr>
            </a:lvl1pPr>
          </a:lstStyle>
          <a:p>
            <a:r>
              <a:rPr lang="en-US" dirty="0" smtClean="0"/>
              <a:t>Title line 1</a:t>
            </a:r>
            <a:br>
              <a:rPr lang="en-US" dirty="0" smtClean="0"/>
            </a:br>
            <a:r>
              <a:rPr lang="en-US" dirty="0" smtClean="0"/>
              <a:t>Title line 2</a:t>
            </a:r>
            <a:br>
              <a:rPr lang="en-US" dirty="0" smtClean="0"/>
            </a:br>
            <a:r>
              <a:rPr lang="en-US" dirty="0" smtClean="0"/>
              <a:t>Title line 3</a:t>
            </a:r>
            <a:endParaRPr lang="en-AU" dirty="0"/>
          </a:p>
        </p:txBody>
      </p:sp>
      <p:sp>
        <p:nvSpPr>
          <p:cNvPr id="14" name="Tab 1"/>
          <p:cNvSpPr/>
          <p:nvPr userDrawn="1"/>
        </p:nvSpPr>
        <p:spPr>
          <a:xfrm>
            <a:off x="1"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120000" y="3024000"/>
            <a:ext cx="2795634" cy="223053"/>
          </a:xfrm>
        </p:spPr>
        <p:txBody>
          <a:bodyPr>
            <a:noAutofit/>
          </a:bodyPr>
          <a:lstStyle>
            <a:lvl1pPr marL="0" indent="0">
              <a:buNone/>
              <a:defRPr sz="1600">
                <a:solidFill>
                  <a:schemeClr val="tx2"/>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119999" y="3455999"/>
            <a:ext cx="2804399" cy="1591200"/>
          </a:xfrm>
        </p:spPr>
        <p:txBody>
          <a:bodyPr>
            <a:noAutofit/>
          </a:bodyPr>
          <a:lstStyle>
            <a:lvl1pPr marL="0" indent="0">
              <a:spcBef>
                <a:spcPts val="0"/>
              </a:spcBef>
              <a:buNone/>
              <a:defRPr sz="1200">
                <a:solidFill>
                  <a:schemeClr val="tx2"/>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504636175"/>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White end slide, 2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669600"/>
          </a:xfrm>
          <a:prstGeom prst="rect">
            <a:avLst/>
          </a:prstGeom>
        </p:spPr>
        <p:txBody>
          <a:bodyPr lIns="0" tIns="0" rIns="0" bIns="0" anchor="t" anchorCtr="0">
            <a:noAutofit/>
          </a:bodyPr>
          <a:lstStyle>
            <a:lvl1pPr>
              <a:defRPr sz="2400" b="1" baseline="0">
                <a:solidFill>
                  <a:schemeClr val="accent2"/>
                </a:solidFill>
              </a:defRPr>
            </a:lvl1pPr>
          </a:lstStyle>
          <a:p>
            <a:r>
              <a:rPr lang="en-US" dirty="0" smtClean="0"/>
              <a:t>Title line 1</a:t>
            </a:r>
            <a:br>
              <a:rPr lang="en-US" dirty="0" smtClean="0"/>
            </a:br>
            <a:r>
              <a:rPr lang="en-US" dirty="0" smtClean="0"/>
              <a:t>Title line 2</a:t>
            </a:r>
            <a:endParaRPr lang="en-AU" dirty="0"/>
          </a:p>
        </p:txBody>
      </p:sp>
      <p:sp>
        <p:nvSpPr>
          <p:cNvPr id="14" name="Tab 1"/>
          <p:cNvSpPr/>
          <p:nvPr userDrawn="1"/>
        </p:nvSpPr>
        <p:spPr>
          <a:xfrm>
            <a:off x="1"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120000" y="3024000"/>
            <a:ext cx="2795634" cy="223053"/>
          </a:xfrm>
        </p:spPr>
        <p:txBody>
          <a:bodyPr>
            <a:noAutofit/>
          </a:bodyPr>
          <a:lstStyle>
            <a:lvl1pPr marL="0" indent="0">
              <a:buNone/>
              <a:defRPr sz="1600">
                <a:solidFill>
                  <a:schemeClr val="tx2"/>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119999" y="3455999"/>
            <a:ext cx="2804399" cy="1591200"/>
          </a:xfrm>
        </p:spPr>
        <p:txBody>
          <a:bodyPr>
            <a:noAutofit/>
          </a:bodyPr>
          <a:lstStyle>
            <a:lvl1pPr marL="0" indent="0">
              <a:spcBef>
                <a:spcPts val="0"/>
              </a:spcBef>
              <a:buNone/>
              <a:defRPr sz="1200">
                <a:solidFill>
                  <a:schemeClr val="tx2"/>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3217890250"/>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hite end slide, 1 line">
    <p:bg bwMode="auto">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3" name="Title 1"/>
          <p:cNvSpPr>
            <a:spLocks noGrp="1"/>
          </p:cNvSpPr>
          <p:nvPr>
            <p:ph type="title" hasCustomPrompt="1"/>
          </p:nvPr>
        </p:nvSpPr>
        <p:spPr>
          <a:xfrm>
            <a:off x="431999" y="788400"/>
            <a:ext cx="8492400" cy="338400"/>
          </a:xfrm>
          <a:prstGeom prst="rect">
            <a:avLst/>
          </a:prstGeom>
        </p:spPr>
        <p:txBody>
          <a:bodyPr lIns="0" tIns="0" rIns="0" bIns="0" anchor="t" anchorCtr="0">
            <a:noAutofit/>
          </a:bodyPr>
          <a:lstStyle>
            <a:lvl1pPr>
              <a:defRPr sz="2400" b="1" baseline="0">
                <a:solidFill>
                  <a:schemeClr val="accent2"/>
                </a:solidFill>
              </a:defRPr>
            </a:lvl1pPr>
          </a:lstStyle>
          <a:p>
            <a:r>
              <a:rPr lang="en-US" dirty="0" smtClean="0"/>
              <a:t>Title line 1</a:t>
            </a:r>
            <a:endParaRPr lang="en-AU" dirty="0"/>
          </a:p>
        </p:txBody>
      </p:sp>
      <p:sp>
        <p:nvSpPr>
          <p:cNvPr id="14" name="Tab 1"/>
          <p:cNvSpPr/>
          <p:nvPr userDrawn="1"/>
        </p:nvSpPr>
        <p:spPr>
          <a:xfrm>
            <a:off x="1"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6"/>
          <p:cNvSpPr>
            <a:spLocks noGrp="1"/>
          </p:cNvSpPr>
          <p:nvPr>
            <p:ph type="body" sz="quarter" idx="14" hasCustomPrompt="1"/>
          </p:nvPr>
        </p:nvSpPr>
        <p:spPr>
          <a:xfrm>
            <a:off x="6332399" y="3054480"/>
            <a:ext cx="2583899" cy="223053"/>
          </a:xfrm>
        </p:spPr>
        <p:txBody>
          <a:bodyPr>
            <a:noAutofit/>
          </a:bodyPr>
          <a:lstStyle>
            <a:lvl1pPr marL="0" indent="0">
              <a:buNone/>
              <a:defRPr sz="1600">
                <a:solidFill>
                  <a:schemeClr val="tx2"/>
                </a:solidFill>
              </a:defRPr>
            </a:lvl1pPr>
          </a:lstStyle>
          <a:p>
            <a:pPr lvl="0"/>
            <a:r>
              <a:rPr lang="en-AU" dirty="0" smtClean="0"/>
              <a:t>Enter text here</a:t>
            </a:r>
            <a:endParaRPr lang="en-AU" dirty="0"/>
          </a:p>
        </p:txBody>
      </p:sp>
      <p:sp>
        <p:nvSpPr>
          <p:cNvPr id="16" name="Text Placeholder 6"/>
          <p:cNvSpPr>
            <a:spLocks noGrp="1"/>
          </p:cNvSpPr>
          <p:nvPr>
            <p:ph type="body" sz="quarter" idx="15" hasCustomPrompt="1"/>
          </p:nvPr>
        </p:nvSpPr>
        <p:spPr>
          <a:xfrm>
            <a:off x="6332399" y="3486479"/>
            <a:ext cx="2592000" cy="1591200"/>
          </a:xfrm>
        </p:spPr>
        <p:txBody>
          <a:bodyPr>
            <a:noAutofit/>
          </a:bodyPr>
          <a:lstStyle>
            <a:lvl1pPr marL="0" indent="0">
              <a:spcBef>
                <a:spcPts val="0"/>
              </a:spcBef>
              <a:buNone/>
              <a:defRPr sz="1200">
                <a:solidFill>
                  <a:schemeClr val="tx2"/>
                </a:solidFill>
              </a:defRPr>
            </a:lvl1pPr>
          </a:lstStyle>
          <a:p>
            <a:pPr lvl="0"/>
            <a:r>
              <a:rPr lang="en-AU" dirty="0" smtClean="0"/>
              <a:t>Enter text here</a:t>
            </a:r>
            <a:endParaRPr lang="en-AU" dirty="0"/>
          </a:p>
        </p:txBody>
      </p:sp>
    </p:spTree>
    <p:extLst>
      <p:ext uri="{BB962C8B-B14F-4D97-AF65-F5344CB8AC3E}">
        <p14:creationId xmlns:p14="http://schemas.microsoft.com/office/powerpoint/2010/main" val="75559263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lour &amp; Tab">
    <p:bg bwMode="auto">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788400"/>
            <a:ext cx="8492400" cy="424988"/>
          </a:xfrm>
          <a:prstGeom prst="rect">
            <a:avLst/>
          </a:prstGeom>
        </p:spPr>
        <p:txBody>
          <a:bodyPr>
            <a:noAutofit/>
          </a:bodyPr>
          <a:lstStyle>
            <a:lvl1pPr>
              <a:defRPr baseline="0"/>
            </a:lvl1pPr>
          </a:lstStyle>
          <a:p>
            <a:r>
              <a:rPr lang="en-US" dirty="0" smtClean="0"/>
              <a:t>Title line 1</a:t>
            </a:r>
            <a:endParaRPr lang="en-AU" dirty="0"/>
          </a:p>
        </p:txBody>
      </p:sp>
      <p:sp>
        <p:nvSpPr>
          <p:cNvPr id="5" name="Slide Number Placeholder 4"/>
          <p:cNvSpPr>
            <a:spLocks noGrp="1"/>
          </p:cNvSpPr>
          <p:nvPr>
            <p:ph type="sldNum" sz="quarter" idx="12"/>
          </p:nvPr>
        </p:nvSpPr>
        <p:spPr/>
        <p:txBody>
          <a:bodyPr/>
          <a:lstStyle/>
          <a:p>
            <a:fld id="{1375AD64-750F-4F68-B1B7-75972F27F639}" type="slidenum">
              <a:rPr lang="en-AU" smtClean="0"/>
              <a:pPr/>
              <a:t>‹#›</a:t>
            </a:fld>
            <a:endParaRPr lang="en-AU" dirty="0"/>
          </a:p>
        </p:txBody>
      </p:sp>
      <p:pic>
        <p:nvPicPr>
          <p:cNvPr id="1026" name="Picture 1"/>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432000" y="1839599"/>
            <a:ext cx="6220266" cy="3531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9"/>
          <p:cNvSpPr>
            <a:spLocks noGrp="1"/>
          </p:cNvSpPr>
          <p:nvPr>
            <p:ph type="body" sz="quarter" idx="18"/>
          </p:nvPr>
        </p:nvSpPr>
        <p:spPr>
          <a:xfrm>
            <a:off x="432000" y="1305017"/>
            <a:ext cx="8492400" cy="449390"/>
          </a:xfrm>
        </p:spPr>
        <p:txBody>
          <a:bodyPr>
            <a:noAutofit/>
          </a:bodyPr>
          <a:lstStyle>
            <a:lvl1pPr>
              <a:lnSpc>
                <a:spcPct val="100000"/>
              </a:lnSpc>
              <a:defRPr/>
            </a:lvl1pPr>
          </a:lstStyle>
          <a:p>
            <a:pPr lvl="0"/>
            <a:r>
              <a:rPr lang="en-US" smtClean="0"/>
              <a:t>Click to edit Master text styles</a:t>
            </a:r>
          </a:p>
        </p:txBody>
      </p:sp>
      <p:sp>
        <p:nvSpPr>
          <p:cNvPr id="6" name="TextBox 5"/>
          <p:cNvSpPr txBox="1"/>
          <p:nvPr userDrawn="1"/>
        </p:nvSpPr>
        <p:spPr>
          <a:xfrm>
            <a:off x="6848916" y="1839599"/>
            <a:ext cx="2247900" cy="2062103"/>
          </a:xfrm>
          <a:prstGeom prst="rect">
            <a:avLst/>
          </a:prstGeom>
          <a:noFill/>
        </p:spPr>
        <p:txBody>
          <a:bodyPr wrap="square" rtlCol="0">
            <a:spAutoFit/>
          </a:bodyPr>
          <a:lstStyle/>
          <a:p>
            <a:r>
              <a:rPr lang="en-GB" sz="1600" dirty="0" smtClean="0"/>
              <a:t>Please</a:t>
            </a:r>
            <a:r>
              <a:rPr lang="en-GB" sz="1600" baseline="0" dirty="0" smtClean="0"/>
              <a:t> note, hyperlinks cannot be clicked in ‘Normal’ view. They can, however, be accessed when in ‘Reading’ view (View | Reading View) or in Slideshow mode.</a:t>
            </a:r>
            <a:endParaRPr lang="en-GB" sz="1600" dirty="0"/>
          </a:p>
        </p:txBody>
      </p:sp>
    </p:spTree>
    <p:extLst>
      <p:ext uri="{BB962C8B-B14F-4D97-AF65-F5344CB8AC3E}">
        <p14:creationId xmlns:p14="http://schemas.microsoft.com/office/powerpoint/2010/main" val="2522073023"/>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ab Device">
    <p:bg bwMode="auto">
      <p:bgRef idx="1001">
        <a:schemeClr val="bg1"/>
      </p:bgRef>
    </p:bg>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1375AD64-750F-4F68-B1B7-75972F27F639}" type="slidenum">
              <a:rPr lang="en-AU" smtClean="0"/>
              <a:pPr/>
              <a:t>‹#›</a:t>
            </a:fld>
            <a:endParaRPr lang="en-AU" dirty="0"/>
          </a:p>
        </p:txBody>
      </p:sp>
      <p:sp>
        <p:nvSpPr>
          <p:cNvPr id="18" name="Text Placeholder 15"/>
          <p:cNvSpPr>
            <a:spLocks noGrp="1"/>
          </p:cNvSpPr>
          <p:nvPr>
            <p:ph type="body" sz="quarter" idx="17" hasCustomPrompt="1"/>
          </p:nvPr>
        </p:nvSpPr>
        <p:spPr>
          <a:xfrm>
            <a:off x="432000" y="2001600"/>
            <a:ext cx="216000" cy="219600"/>
          </a:xfrm>
          <a:solidFill>
            <a:schemeClr val="accent2"/>
          </a:solidFill>
        </p:spPr>
        <p:txBody>
          <a:bodyPr/>
          <a:lstStyle>
            <a:lvl1pPr marL="0" indent="0">
              <a:buFontTx/>
              <a:buNone/>
              <a:defRPr/>
            </a:lvl1pPr>
          </a:lstStyle>
          <a:p>
            <a:pPr lvl="0"/>
            <a:r>
              <a:rPr lang="en-AU" dirty="0" smtClean="0"/>
              <a:t> </a:t>
            </a:r>
            <a:endParaRPr lang="en-AU" dirty="0"/>
          </a:p>
        </p:txBody>
      </p:sp>
      <p:sp>
        <p:nvSpPr>
          <p:cNvPr id="19" name="Text Placeholder 15"/>
          <p:cNvSpPr>
            <a:spLocks noGrp="1"/>
          </p:cNvSpPr>
          <p:nvPr>
            <p:ph type="body" sz="quarter" idx="16" hasCustomPrompt="1"/>
          </p:nvPr>
        </p:nvSpPr>
        <p:spPr>
          <a:xfrm>
            <a:off x="432000" y="2642400"/>
            <a:ext cx="216000" cy="550800"/>
          </a:xfrm>
          <a:solidFill>
            <a:schemeClr val="accent2"/>
          </a:solidFill>
        </p:spPr>
        <p:txBody>
          <a:bodyPr/>
          <a:lstStyle>
            <a:lvl1pPr marL="0" indent="0">
              <a:buFontTx/>
              <a:buNone/>
              <a:defRPr/>
            </a:lvl1pPr>
          </a:lstStyle>
          <a:p>
            <a:pPr lvl="0"/>
            <a:r>
              <a:rPr lang="en-AU" dirty="0" smtClean="0"/>
              <a:t> </a:t>
            </a:r>
            <a:endParaRPr lang="en-AU" dirty="0"/>
          </a:p>
        </p:txBody>
      </p:sp>
      <p:sp>
        <p:nvSpPr>
          <p:cNvPr id="20" name="Text Placeholder 15"/>
          <p:cNvSpPr>
            <a:spLocks noGrp="1"/>
          </p:cNvSpPr>
          <p:nvPr>
            <p:ph type="body" sz="quarter" idx="15" hasCustomPrompt="1"/>
          </p:nvPr>
        </p:nvSpPr>
        <p:spPr>
          <a:xfrm>
            <a:off x="432000" y="3621600"/>
            <a:ext cx="216000" cy="882000"/>
          </a:xfrm>
          <a:solidFill>
            <a:schemeClr val="accent2"/>
          </a:solidFill>
        </p:spPr>
        <p:txBody>
          <a:bodyPr/>
          <a:lstStyle>
            <a:lvl1pPr marL="0" indent="0">
              <a:buFontTx/>
              <a:buNone/>
              <a:defRPr/>
            </a:lvl1pPr>
          </a:lstStyle>
          <a:p>
            <a:pPr lvl="0"/>
            <a:r>
              <a:rPr lang="en-AU" dirty="0" smtClean="0"/>
              <a:t> </a:t>
            </a:r>
            <a:endParaRPr lang="en-AU" dirty="0"/>
          </a:p>
        </p:txBody>
      </p:sp>
      <p:sp>
        <p:nvSpPr>
          <p:cNvPr id="23" name="Title 1"/>
          <p:cNvSpPr>
            <a:spLocks noGrp="1"/>
          </p:cNvSpPr>
          <p:nvPr>
            <p:ph type="title" hasCustomPrompt="1"/>
          </p:nvPr>
        </p:nvSpPr>
        <p:spPr>
          <a:xfrm>
            <a:off x="432000" y="788400"/>
            <a:ext cx="8492400" cy="669600"/>
          </a:xfrm>
          <a:prstGeom prst="rect">
            <a:avLst/>
          </a:prstGeom>
        </p:spPr>
        <p:txBody>
          <a:bodyPr>
            <a:noAutofit/>
          </a:bodyPr>
          <a:lstStyle>
            <a:lvl1pPr>
              <a:defRPr baseline="0"/>
            </a:lvl1pPr>
          </a:lstStyle>
          <a:p>
            <a:r>
              <a:rPr lang="en-US" dirty="0" smtClean="0"/>
              <a:t>Title line 1</a:t>
            </a:r>
            <a:endParaRPr lang="en-AU" dirty="0"/>
          </a:p>
        </p:txBody>
      </p:sp>
      <p:sp>
        <p:nvSpPr>
          <p:cNvPr id="3" name="Text Placeholder 2"/>
          <p:cNvSpPr>
            <a:spLocks noGrp="1"/>
          </p:cNvSpPr>
          <p:nvPr>
            <p:ph type="body" sz="quarter" idx="20" hasCustomPrompt="1"/>
          </p:nvPr>
        </p:nvSpPr>
        <p:spPr>
          <a:xfrm>
            <a:off x="864000" y="1958399"/>
            <a:ext cx="8060400" cy="338400"/>
          </a:xfrm>
        </p:spPr>
        <p:txBody>
          <a:bodyPr/>
          <a:lstStyle>
            <a:lvl1pPr marL="0" indent="0">
              <a:spcBef>
                <a:spcPts val="0"/>
              </a:spcBef>
              <a:buFontTx/>
              <a:buNone/>
              <a:defRPr sz="2400" baseline="0"/>
            </a:lvl1pPr>
            <a:lvl2pPr marL="536542" indent="0">
              <a:buFontTx/>
              <a:buNone/>
              <a:defRPr/>
            </a:lvl2pPr>
            <a:lvl3pPr marL="1073084" indent="0">
              <a:buFontTx/>
              <a:buNone/>
              <a:defRPr/>
            </a:lvl3pPr>
            <a:lvl4pPr marL="1609626" indent="0">
              <a:buFontTx/>
              <a:buNone/>
              <a:defRPr/>
            </a:lvl4pPr>
            <a:lvl5pPr marL="2146167" indent="0">
              <a:buFontTx/>
              <a:buNone/>
              <a:defRPr/>
            </a:lvl5pPr>
          </a:lstStyle>
          <a:p>
            <a:pPr lvl="0"/>
            <a:r>
              <a:rPr lang="en-US" dirty="0" smtClean="0"/>
              <a:t>Enter text here</a:t>
            </a:r>
            <a:endParaRPr lang="en-GB" dirty="0"/>
          </a:p>
        </p:txBody>
      </p:sp>
      <p:sp>
        <p:nvSpPr>
          <p:cNvPr id="12" name="Text Placeholder 2"/>
          <p:cNvSpPr>
            <a:spLocks noGrp="1"/>
          </p:cNvSpPr>
          <p:nvPr>
            <p:ph type="body" sz="quarter" idx="21" hasCustomPrompt="1"/>
          </p:nvPr>
        </p:nvSpPr>
        <p:spPr>
          <a:xfrm>
            <a:off x="864000" y="2599199"/>
            <a:ext cx="8060400" cy="669600"/>
          </a:xfrm>
        </p:spPr>
        <p:txBody>
          <a:bodyPr/>
          <a:lstStyle>
            <a:lvl1pPr marL="0" indent="0">
              <a:spcBef>
                <a:spcPts val="0"/>
              </a:spcBef>
              <a:buFont typeface="Arial" panose="020B0604020202020204" pitchFamily="34" charset="0"/>
              <a:buNone/>
              <a:defRPr sz="2400" baseline="0"/>
            </a:lvl1pPr>
            <a:lvl2pPr marL="536542" indent="0">
              <a:buFontTx/>
              <a:buNone/>
              <a:defRPr/>
            </a:lvl2pPr>
            <a:lvl3pPr marL="1073084" indent="0">
              <a:buFontTx/>
              <a:buNone/>
              <a:defRPr/>
            </a:lvl3pPr>
            <a:lvl4pPr marL="1609626" indent="0">
              <a:buFontTx/>
              <a:buNone/>
              <a:defRPr/>
            </a:lvl4pPr>
            <a:lvl5pPr marL="2146167" indent="0">
              <a:buFontTx/>
              <a:buNone/>
              <a:defRPr/>
            </a:lvl5pPr>
          </a:lstStyle>
          <a:p>
            <a:pPr lvl="0"/>
            <a:r>
              <a:rPr lang="en-US" dirty="0" smtClean="0"/>
              <a:t>Enter text here</a:t>
            </a:r>
          </a:p>
        </p:txBody>
      </p:sp>
      <p:sp>
        <p:nvSpPr>
          <p:cNvPr id="13" name="Text Placeholder 2"/>
          <p:cNvSpPr>
            <a:spLocks noGrp="1"/>
          </p:cNvSpPr>
          <p:nvPr>
            <p:ph type="body" sz="quarter" idx="22" hasCustomPrompt="1"/>
          </p:nvPr>
        </p:nvSpPr>
        <p:spPr>
          <a:xfrm>
            <a:off x="864000" y="3578399"/>
            <a:ext cx="8060400" cy="1000800"/>
          </a:xfrm>
        </p:spPr>
        <p:txBody>
          <a:bodyPr/>
          <a:lstStyle>
            <a:lvl1pPr marL="0" indent="0">
              <a:spcBef>
                <a:spcPts val="0"/>
              </a:spcBef>
              <a:buFontTx/>
              <a:buNone/>
              <a:defRPr sz="2400" baseline="0"/>
            </a:lvl1pPr>
            <a:lvl2pPr marL="536542" indent="0">
              <a:buFontTx/>
              <a:buNone/>
              <a:defRPr/>
            </a:lvl2pPr>
            <a:lvl3pPr marL="1073084" indent="0">
              <a:buFontTx/>
              <a:buNone/>
              <a:defRPr/>
            </a:lvl3pPr>
            <a:lvl4pPr marL="1609626" indent="0">
              <a:buFontTx/>
              <a:buNone/>
              <a:defRPr/>
            </a:lvl4pPr>
            <a:lvl5pPr marL="2146167" indent="0">
              <a:buFontTx/>
              <a:buNone/>
              <a:defRPr/>
            </a:lvl5pPr>
          </a:lstStyle>
          <a:p>
            <a:pPr lvl="0"/>
            <a:r>
              <a:rPr lang="en-US" dirty="0" smtClean="0"/>
              <a:t>Enter text here</a:t>
            </a:r>
          </a:p>
        </p:txBody>
      </p:sp>
    </p:spTree>
    <p:extLst>
      <p:ext uri="{BB962C8B-B14F-4D97-AF65-F5344CB8AC3E}">
        <p14:creationId xmlns:p14="http://schemas.microsoft.com/office/powerpoint/2010/main" val="3954785446"/>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Title Slide 6 Images">
    <p:spTree>
      <p:nvGrpSpPr>
        <p:cNvPr id="1" name=""/>
        <p:cNvGrpSpPr/>
        <p:nvPr/>
      </p:nvGrpSpPr>
      <p:grpSpPr>
        <a:xfrm>
          <a:off x="0" y="0"/>
          <a:ext cx="0" cy="0"/>
          <a:chOff x="0" y="0"/>
          <a:chExt cx="0" cy="0"/>
        </a:xfrm>
      </p:grpSpPr>
      <p:sp>
        <p:nvSpPr>
          <p:cNvPr id="13" name="Line 15"/>
          <p:cNvSpPr>
            <a:spLocks noChangeShapeType="1"/>
          </p:cNvSpPr>
          <p:nvPr/>
        </p:nvSpPr>
        <p:spPr bwMode="auto">
          <a:xfrm>
            <a:off x="0" y="1263650"/>
            <a:ext cx="9144000" cy="0"/>
          </a:xfrm>
          <a:prstGeom prst="line">
            <a:avLst/>
          </a:prstGeom>
          <a:noFill/>
          <a:ln w="6350">
            <a:solidFill>
              <a:schemeClr val="tx2"/>
            </a:solidFill>
            <a:round/>
            <a:headEnd/>
            <a:tailEnd/>
          </a:ln>
          <a:extLst/>
        </p:spPr>
        <p:txBody>
          <a:bodyPr/>
          <a:lstStyle/>
          <a:p>
            <a:pPr>
              <a:defRPr/>
            </a:pPr>
            <a:endParaRPr lang="en-GB">
              <a:latin typeface="Arial" charset="0"/>
              <a:cs typeface="Arial" charset="0"/>
            </a:endParaRPr>
          </a:p>
        </p:txBody>
      </p:sp>
      <p:sp>
        <p:nvSpPr>
          <p:cNvPr id="15" name="Line 13"/>
          <p:cNvSpPr>
            <a:spLocks noChangeShapeType="1"/>
          </p:cNvSpPr>
          <p:nvPr/>
        </p:nvSpPr>
        <p:spPr bwMode="auto">
          <a:xfrm>
            <a:off x="0" y="6391275"/>
            <a:ext cx="9144000" cy="0"/>
          </a:xfrm>
          <a:prstGeom prst="line">
            <a:avLst/>
          </a:prstGeom>
          <a:noFill/>
          <a:ln w="6350">
            <a:solidFill>
              <a:schemeClr val="tx2"/>
            </a:solidFill>
            <a:round/>
            <a:headEnd/>
            <a:tailEnd/>
          </a:ln>
          <a:extLst/>
        </p:spPr>
        <p:txBody>
          <a:bodyPr/>
          <a:lstStyle/>
          <a:p>
            <a:pPr>
              <a:defRPr/>
            </a:pPr>
            <a:endParaRPr lang="en-GB">
              <a:latin typeface="Arial" charset="0"/>
              <a:cs typeface="Arial" charset="0"/>
            </a:endParaRPr>
          </a:p>
        </p:txBody>
      </p:sp>
      <p:sp>
        <p:nvSpPr>
          <p:cNvPr id="3074" name="Rectangle 2"/>
          <p:cNvSpPr>
            <a:spLocks noGrp="1" noChangeArrowheads="1"/>
          </p:cNvSpPr>
          <p:nvPr>
            <p:ph type="ctrTitle"/>
          </p:nvPr>
        </p:nvSpPr>
        <p:spPr>
          <a:xfrm>
            <a:off x="252413" y="1371600"/>
            <a:ext cx="8639175" cy="381000"/>
          </a:xfrm>
          <a:prstGeom prst="rect">
            <a:avLst/>
          </a:prstGeo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52413" y="1741488"/>
            <a:ext cx="8639175" cy="381000"/>
          </a:xfrm>
        </p:spPr>
        <p:txBody>
          <a:bodyPr/>
          <a:lstStyle>
            <a:lvl1pPr marL="0" indent="0">
              <a:buFontTx/>
              <a:buNone/>
              <a:defRPr sz="2400">
                <a:solidFill>
                  <a:schemeClr val="tx2"/>
                </a:solidFill>
              </a:defRPr>
            </a:lvl1pPr>
          </a:lstStyle>
          <a:p>
            <a:pPr lvl="0"/>
            <a:r>
              <a:rPr lang="en-US" noProof="0" smtClean="0"/>
              <a:t>Click to edit Master subtitle style</a:t>
            </a:r>
          </a:p>
        </p:txBody>
      </p:sp>
      <p:sp>
        <p:nvSpPr>
          <p:cNvPr id="10" name="Picture Placeholder 9"/>
          <p:cNvSpPr>
            <a:spLocks noGrp="1"/>
          </p:cNvSpPr>
          <p:nvPr>
            <p:ph type="pic" sz="quarter" idx="10"/>
          </p:nvPr>
        </p:nvSpPr>
        <p:spPr>
          <a:xfrm>
            <a:off x="3175000" y="4340225"/>
            <a:ext cx="2794000" cy="922338"/>
          </a:xfrm>
        </p:spPr>
        <p:txBody>
          <a:bodyPr/>
          <a:lstStyle>
            <a:lvl1pPr marL="0" indent="0">
              <a:buFontTx/>
              <a:buNone/>
              <a:defRPr/>
            </a:lvl1pPr>
          </a:lstStyle>
          <a:p>
            <a:pPr lvl="0"/>
            <a:r>
              <a:rPr lang="en-US" noProof="0" smtClean="0"/>
              <a:t>Click icon to add picture</a:t>
            </a:r>
            <a:endParaRPr lang="en-US" noProof="0" dirty="0"/>
          </a:p>
        </p:txBody>
      </p:sp>
      <p:sp>
        <p:nvSpPr>
          <p:cNvPr id="19" name="Picture Placeholder 9"/>
          <p:cNvSpPr>
            <a:spLocks noGrp="1"/>
          </p:cNvSpPr>
          <p:nvPr>
            <p:ph type="pic" sz="quarter" idx="11"/>
          </p:nvPr>
        </p:nvSpPr>
        <p:spPr>
          <a:xfrm>
            <a:off x="6076950" y="4340225"/>
            <a:ext cx="3067050" cy="922338"/>
          </a:xfrm>
        </p:spPr>
        <p:txBody>
          <a:bodyPr/>
          <a:lstStyle>
            <a:lvl1pPr marL="0" indent="0">
              <a:buFontTx/>
              <a:buNone/>
              <a:defRPr/>
            </a:lvl1pPr>
          </a:lstStyle>
          <a:p>
            <a:pPr lvl="0"/>
            <a:r>
              <a:rPr lang="en-US" noProof="0" smtClean="0"/>
              <a:t>Click icon to add picture</a:t>
            </a:r>
            <a:endParaRPr lang="en-US" noProof="0" dirty="0"/>
          </a:p>
        </p:txBody>
      </p:sp>
      <p:sp>
        <p:nvSpPr>
          <p:cNvPr id="20" name="Picture Placeholder 9"/>
          <p:cNvSpPr>
            <a:spLocks noGrp="1"/>
          </p:cNvSpPr>
          <p:nvPr>
            <p:ph type="pic" sz="quarter" idx="12"/>
          </p:nvPr>
        </p:nvSpPr>
        <p:spPr>
          <a:xfrm>
            <a:off x="0" y="5360322"/>
            <a:ext cx="3067050" cy="922338"/>
          </a:xfrm>
        </p:spPr>
        <p:txBody>
          <a:bodyPr/>
          <a:lstStyle>
            <a:lvl1pPr marL="0" indent="0">
              <a:buFontTx/>
              <a:buNone/>
              <a:defRPr/>
            </a:lvl1pPr>
          </a:lstStyle>
          <a:p>
            <a:pPr lvl="0"/>
            <a:r>
              <a:rPr lang="en-US" noProof="0" smtClean="0"/>
              <a:t>Click icon to add picture</a:t>
            </a:r>
            <a:endParaRPr lang="en-US" noProof="0" dirty="0"/>
          </a:p>
        </p:txBody>
      </p:sp>
      <p:sp>
        <p:nvSpPr>
          <p:cNvPr id="21" name="Picture Placeholder 9"/>
          <p:cNvSpPr>
            <a:spLocks noGrp="1"/>
          </p:cNvSpPr>
          <p:nvPr>
            <p:ph type="pic" sz="quarter" idx="13"/>
          </p:nvPr>
        </p:nvSpPr>
        <p:spPr>
          <a:xfrm>
            <a:off x="6076950" y="5360322"/>
            <a:ext cx="3067050" cy="922338"/>
          </a:xfrm>
        </p:spPr>
        <p:txBody>
          <a:bodyPr/>
          <a:lstStyle>
            <a:lvl1pPr marL="0" indent="0">
              <a:buFontTx/>
              <a:buNone/>
              <a:defRPr/>
            </a:lvl1pPr>
          </a:lstStyle>
          <a:p>
            <a:pPr lvl="0"/>
            <a:r>
              <a:rPr lang="en-US" noProof="0" smtClean="0"/>
              <a:t>Click icon to add picture</a:t>
            </a:r>
            <a:endParaRPr lang="en-US" noProof="0" dirty="0"/>
          </a:p>
        </p:txBody>
      </p:sp>
      <p:sp>
        <p:nvSpPr>
          <p:cNvPr id="22" name="Picture Placeholder 9"/>
          <p:cNvSpPr>
            <a:spLocks noGrp="1"/>
          </p:cNvSpPr>
          <p:nvPr>
            <p:ph type="pic" sz="quarter" idx="14"/>
          </p:nvPr>
        </p:nvSpPr>
        <p:spPr>
          <a:xfrm>
            <a:off x="3175000" y="5360322"/>
            <a:ext cx="2794000" cy="922338"/>
          </a:xfrm>
        </p:spPr>
        <p:txBody>
          <a:bodyPr/>
          <a:lstStyle>
            <a:lvl1pPr marL="0" indent="0">
              <a:buFontTx/>
              <a:buNone/>
              <a:defRPr/>
            </a:lvl1pPr>
          </a:lstStyle>
          <a:p>
            <a:pPr lvl="0"/>
            <a:r>
              <a:rPr lang="en-US" noProof="0" smtClean="0"/>
              <a:t>Click icon to add picture</a:t>
            </a:r>
            <a:endParaRPr lang="en-US" noProof="0" dirty="0"/>
          </a:p>
        </p:txBody>
      </p:sp>
      <p:sp>
        <p:nvSpPr>
          <p:cNvPr id="23" name="Picture Placeholder 9"/>
          <p:cNvSpPr>
            <a:spLocks noGrp="1"/>
          </p:cNvSpPr>
          <p:nvPr>
            <p:ph type="pic" sz="quarter" idx="15"/>
          </p:nvPr>
        </p:nvSpPr>
        <p:spPr>
          <a:xfrm>
            <a:off x="0" y="4340225"/>
            <a:ext cx="3067050" cy="922338"/>
          </a:xfrm>
        </p:spPr>
        <p:txBody>
          <a:bodyPr/>
          <a:lstStyle>
            <a:lvl1pPr marL="0" indent="0">
              <a:buFontTx/>
              <a:buNone/>
              <a:defRPr/>
            </a:lvl1pPr>
          </a:lstStyle>
          <a:p>
            <a:pPr lvl="0"/>
            <a:r>
              <a:rPr lang="en-US" noProof="0" smtClean="0"/>
              <a:t>Click icon to add picture</a:t>
            </a:r>
            <a:endParaRPr lang="en-US" noProof="0" dirty="0"/>
          </a:p>
        </p:txBody>
      </p:sp>
      <p:sp>
        <p:nvSpPr>
          <p:cNvPr id="12" name="Text Placeholder 11"/>
          <p:cNvSpPr>
            <a:spLocks noGrp="1"/>
          </p:cNvSpPr>
          <p:nvPr>
            <p:ph type="body" sz="quarter" idx="16"/>
          </p:nvPr>
        </p:nvSpPr>
        <p:spPr>
          <a:xfrm>
            <a:off x="252413" y="2212848"/>
            <a:ext cx="8639174" cy="220133"/>
          </a:xfrm>
        </p:spPr>
        <p:txBody>
          <a:bodyPr/>
          <a:lstStyle>
            <a:lvl1pPr marL="0" indent="0">
              <a:buNone/>
              <a:defRPr kumimoji="0" lang="en-US" sz="1400" b="0" i="0" u="none" strike="noStrike" kern="1200" cap="none" normalizeH="0" baseline="0" dirty="0">
                <a:ln>
                  <a:noFill/>
                </a:ln>
                <a:solidFill>
                  <a:schemeClr val="tx2"/>
                </a:solidFill>
                <a:effectLst/>
                <a:latin typeface="Arial" pitchFamily="34" charset="0"/>
                <a:ea typeface="+mn-ea"/>
                <a:cs typeface="Arial" pitchFamily="34" charset="0"/>
              </a:defRPr>
            </a:lvl1pPr>
          </a:lstStyle>
          <a:p>
            <a:pPr lvl="0"/>
            <a:r>
              <a:rPr lang="en-US" smtClean="0"/>
              <a:t>Click to edit Master text styles</a:t>
            </a:r>
          </a:p>
        </p:txBody>
      </p:sp>
      <p:sp>
        <p:nvSpPr>
          <p:cNvPr id="16" name="Text Placeholder 15"/>
          <p:cNvSpPr>
            <a:spLocks noGrp="1"/>
          </p:cNvSpPr>
          <p:nvPr>
            <p:ph type="body" sz="quarter" idx="17"/>
          </p:nvPr>
        </p:nvSpPr>
        <p:spPr>
          <a:xfrm>
            <a:off x="252414" y="244385"/>
            <a:ext cx="6767512" cy="228600"/>
          </a:xfrm>
        </p:spPr>
        <p:txBody>
          <a:bodyPr/>
          <a:lstStyle>
            <a:lvl1pPr marL="0" indent="0">
              <a:buFontTx/>
              <a:buNone/>
              <a:defRPr kumimoji="0" lang="en-US" sz="1500" b="1" i="0" u="none" strike="noStrike" kern="1200" cap="none" normalizeH="0" baseline="0" dirty="0" smtClean="0">
                <a:ln>
                  <a:noFill/>
                </a:ln>
                <a:solidFill>
                  <a:schemeClr val="tx1"/>
                </a:solidFill>
                <a:effectLst/>
                <a:latin typeface="Arial" pitchFamily="34" charset="0"/>
                <a:ea typeface="+mn-ea"/>
                <a:cs typeface="Arial"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17" name="Rectangle 4"/>
          <p:cNvSpPr>
            <a:spLocks noGrp="1" noChangeArrowheads="1"/>
          </p:cNvSpPr>
          <p:nvPr>
            <p:ph type="dt" sz="half" idx="18"/>
          </p:nvPr>
        </p:nvSpPr>
        <p:spPr bwMode="auto">
          <a:xfrm>
            <a:off x="6096000" y="6613525"/>
            <a:ext cx="2514600" cy="228600"/>
          </a:xfrm>
          <a:prstGeom prst="rect">
            <a:avLst/>
          </a:prstGeom>
          <a:extLst/>
        </p:spPr>
        <p:txBody>
          <a:bodyPr vert="horz" wrap="square" lIns="0" tIns="0" rIns="0" bIns="0" numCol="1" anchor="t" anchorCtr="0" compatLnSpc="1">
            <a:prstTxWarp prst="textNoShape">
              <a:avLst/>
            </a:prstTxWarp>
          </a:bodyPr>
          <a:lstStyle>
            <a:lvl1pPr algn="r">
              <a:defRPr sz="700">
                <a:solidFill>
                  <a:schemeClr val="tx2"/>
                </a:solidFill>
              </a:defRPr>
            </a:lvl1pPr>
          </a:lstStyle>
          <a:p>
            <a:endParaRPr lang="en-US" altLang="en-US"/>
          </a:p>
        </p:txBody>
      </p:sp>
      <p:sp>
        <p:nvSpPr>
          <p:cNvPr id="18" name="Rectangle 5"/>
          <p:cNvSpPr>
            <a:spLocks noGrp="1" noChangeArrowheads="1"/>
          </p:cNvSpPr>
          <p:nvPr>
            <p:ph type="ftr" sz="quarter" idx="19"/>
          </p:nvPr>
        </p:nvSpPr>
        <p:spPr bwMode="auto">
          <a:xfrm>
            <a:off x="252413" y="6613525"/>
            <a:ext cx="5691187" cy="228600"/>
          </a:xfrm>
          <a:prstGeom prst="rect">
            <a:avLst/>
          </a:prstGeom>
          <a:extLst/>
        </p:spPr>
        <p:txBody>
          <a:bodyPr vert="horz" wrap="square" lIns="0" tIns="0" rIns="0" bIns="0" numCol="1" anchor="t" anchorCtr="0" compatLnSpc="1">
            <a:prstTxWarp prst="textNoShape">
              <a:avLst/>
            </a:prstTxWarp>
          </a:bodyPr>
          <a:lstStyle>
            <a:lvl1pPr>
              <a:defRPr sz="700">
                <a:solidFill>
                  <a:schemeClr val="tx2"/>
                </a:solidFill>
              </a:defRPr>
            </a:lvl1pPr>
          </a:lstStyle>
          <a:p>
            <a:endParaRPr lang="en-US" altLang="en-US"/>
          </a:p>
        </p:txBody>
      </p:sp>
      <p:sp>
        <p:nvSpPr>
          <p:cNvPr id="24" name="Rectangle 6"/>
          <p:cNvSpPr>
            <a:spLocks noGrp="1" noChangeArrowheads="1"/>
          </p:cNvSpPr>
          <p:nvPr>
            <p:ph type="sldNum" sz="quarter" idx="20"/>
          </p:nvPr>
        </p:nvSpPr>
        <p:spPr/>
        <p:txBody>
          <a:bodyPr/>
          <a:lstStyle>
            <a:lvl1pPr>
              <a:defRPr/>
            </a:lvl1pPr>
          </a:lstStyle>
          <a:p>
            <a:pPr>
              <a:defRPr/>
            </a:pPr>
            <a:fld id="{2499FEDE-7B22-48AF-8F5E-896D2A03E8B6}" type="slidenum">
              <a:rPr lang="en-US"/>
              <a:pPr>
                <a:defRPr/>
              </a:pPr>
              <a:t>‹#›</a:t>
            </a:fld>
            <a:endParaRPr lang="en-US"/>
          </a:p>
        </p:txBody>
      </p:sp>
      <p:pic>
        <p:nvPicPr>
          <p:cNvPr id="25" name="BAE logo_INSPIRED.eps" descr="/Users/macbookpro/Documents/KELLY WORK FROM HOME/BAE SYSTEMS/INSPIRED_LOGO/BAE logo_INSPIRED.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59020" y="0"/>
            <a:ext cx="2484980" cy="920750"/>
          </a:xfrm>
          <a:prstGeom prst="rect">
            <a:avLst/>
          </a:prstGeom>
        </p:spPr>
      </p:pic>
    </p:spTree>
    <p:extLst>
      <p:ext uri="{BB962C8B-B14F-4D97-AF65-F5344CB8AC3E}">
        <p14:creationId xmlns:p14="http://schemas.microsoft.com/office/powerpoint/2010/main" val="16290613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2413" y="838200"/>
            <a:ext cx="8639175" cy="388938"/>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252413" y="1600200"/>
            <a:ext cx="8639175"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610600" y="6613525"/>
            <a:ext cx="280988" cy="228600"/>
          </a:xfrm>
        </p:spPr>
        <p:txBody>
          <a:bodyPr/>
          <a:lstStyle>
            <a:lvl1pPr>
              <a:defRPr smtClean="0"/>
            </a:lvl1pPr>
          </a:lstStyle>
          <a:p>
            <a:pPr>
              <a:defRPr/>
            </a:pPr>
            <a:fld id="{3FA2B0DF-A634-4260-A4F3-90E4BA4F2830}" type="slidenum">
              <a:rPr lang="en-US"/>
              <a:pPr>
                <a:defRPr/>
              </a:pPr>
              <a:t>‹#›</a:t>
            </a:fld>
            <a:endParaRPr lang="en-US"/>
          </a:p>
        </p:txBody>
      </p:sp>
    </p:spTree>
    <p:extLst>
      <p:ext uri="{BB962C8B-B14F-4D97-AF65-F5344CB8AC3E}">
        <p14:creationId xmlns:p14="http://schemas.microsoft.com/office/powerpoint/2010/main" val="137818433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2413" y="838200"/>
            <a:ext cx="8639175" cy="388938"/>
          </a:xfrm>
          <a:prstGeom prst="rect">
            <a:avLst/>
          </a:prstGeom>
        </p:spPr>
        <p:txBody>
          <a:bodyPr/>
          <a:lstStyle/>
          <a:p>
            <a:r>
              <a:rPr lang="en-US" smtClean="0"/>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4843D44B-FEE1-4329-B649-0B0089C27BF3}" type="slidenum">
              <a:rPr lang="en-US"/>
              <a:pPr>
                <a:defRPr/>
              </a:pPr>
              <a:t>‹#›</a:t>
            </a:fld>
            <a:endParaRPr lang="en-US"/>
          </a:p>
        </p:txBody>
      </p:sp>
    </p:spTree>
    <p:extLst>
      <p:ext uri="{BB962C8B-B14F-4D97-AF65-F5344CB8AC3E}">
        <p14:creationId xmlns:p14="http://schemas.microsoft.com/office/powerpoint/2010/main" val="27509336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78C77586-E6DC-44FB-BE70-08865ECF1963}" type="slidenum">
              <a:rPr lang="en-US"/>
              <a:pPr>
                <a:defRPr/>
              </a:pPr>
              <a:t>‹#›</a:t>
            </a:fld>
            <a:endParaRPr lang="en-US"/>
          </a:p>
        </p:txBody>
      </p:sp>
    </p:spTree>
    <p:extLst>
      <p:ext uri="{BB962C8B-B14F-4D97-AF65-F5344CB8AC3E}">
        <p14:creationId xmlns:p14="http://schemas.microsoft.com/office/powerpoint/2010/main" val="3668348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ster title, right, boxed, 3 line">
    <p:bg bwMode="auto">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4572000" y="549331"/>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10008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r>
              <a:rPr lang="en-US" dirty="0" smtClean="0"/>
              <a:t>Title line 2</a:t>
            </a:r>
            <a:br>
              <a:rPr lang="en-US" dirty="0" smtClean="0"/>
            </a:br>
            <a:r>
              <a:rPr lang="en-US" dirty="0" smtClean="0"/>
              <a:t>Title line 3</a:t>
            </a:r>
            <a:br>
              <a:rPr lang="en-US" dirty="0" smtClean="0"/>
            </a:br>
            <a:endParaRPr lang="en-AU" dirty="0"/>
          </a:p>
        </p:txBody>
      </p:sp>
      <p:sp>
        <p:nvSpPr>
          <p:cNvPr id="16" name="Text Placeholder 7"/>
          <p:cNvSpPr>
            <a:spLocks noGrp="1"/>
          </p:cNvSpPr>
          <p:nvPr>
            <p:ph type="body" sz="quarter" idx="13" hasCustomPrompt="1"/>
          </p:nvPr>
        </p:nvSpPr>
        <p:spPr>
          <a:xfrm>
            <a:off x="5004000" y="2052000"/>
            <a:ext cx="3708000" cy="553998"/>
          </a:xfrm>
        </p:spPr>
        <p:txBody>
          <a:bodyPr lIns="0" tIns="0" rIns="0" bIns="0">
            <a:no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8820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40623042"/>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2413" y="838200"/>
            <a:ext cx="8639175" cy="38893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15"/>
          <p:cNvSpPr>
            <a:spLocks noGrp="1"/>
          </p:cNvSpPr>
          <p:nvPr>
            <p:ph type="body" sz="quarter" idx="17"/>
          </p:nvPr>
        </p:nvSpPr>
        <p:spPr>
          <a:xfrm>
            <a:off x="252414" y="244385"/>
            <a:ext cx="6767512" cy="228600"/>
          </a:xfrm>
        </p:spPr>
        <p:txBody>
          <a:bodyPr/>
          <a:lstStyle>
            <a:lvl1pPr marL="0" indent="0">
              <a:buFontTx/>
              <a:buNone/>
              <a:defRPr kumimoji="0" lang="en-US" sz="1500" b="1" i="0" u="none" strike="noStrike" kern="1200" cap="none" normalizeH="0" baseline="0" dirty="0" smtClean="0">
                <a:ln>
                  <a:noFill/>
                </a:ln>
                <a:solidFill>
                  <a:schemeClr val="tx1"/>
                </a:solidFill>
                <a:effectLst/>
                <a:latin typeface="Arial" pitchFamily="34" charset="0"/>
                <a:ea typeface="+mn-ea"/>
                <a:cs typeface="Arial"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5" name="Rectangle 6"/>
          <p:cNvSpPr>
            <a:spLocks noGrp="1" noChangeArrowheads="1"/>
          </p:cNvSpPr>
          <p:nvPr>
            <p:ph type="sldNum" sz="quarter" idx="18"/>
          </p:nvPr>
        </p:nvSpPr>
        <p:spPr>
          <a:ln/>
        </p:spPr>
        <p:txBody>
          <a:bodyPr/>
          <a:lstStyle>
            <a:lvl1pPr>
              <a:defRPr/>
            </a:lvl1pPr>
          </a:lstStyle>
          <a:p>
            <a:pPr>
              <a:defRPr/>
            </a:pPr>
            <a:fld id="{D53EA276-0975-4FB3-8C2F-EE0D89B9D492}" type="slidenum">
              <a:rPr lang="en-US"/>
              <a:pPr>
                <a:defRPr/>
              </a:pPr>
              <a:t>‹#›</a:t>
            </a:fld>
            <a:endParaRPr lang="en-US"/>
          </a:p>
        </p:txBody>
      </p:sp>
    </p:spTree>
    <p:extLst>
      <p:ext uri="{BB962C8B-B14F-4D97-AF65-F5344CB8AC3E}">
        <p14:creationId xmlns:p14="http://schemas.microsoft.com/office/powerpoint/2010/main" val="18419878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52413" y="838200"/>
            <a:ext cx="8639175" cy="388938"/>
          </a:xfrm>
          <a:prstGeom prst="rect">
            <a:avLst/>
          </a:prstGeom>
        </p:spPr>
        <p:txBody>
          <a:bodyPr/>
          <a:lstStyle/>
          <a:p>
            <a:r>
              <a:rPr lang="en-US" smtClean="0"/>
              <a:t>Click to edit Master title style</a:t>
            </a:r>
            <a:endParaRPr lang="en-US"/>
          </a:p>
        </p:txBody>
      </p:sp>
      <p:sp>
        <p:nvSpPr>
          <p:cNvPr id="6" name="Text Placeholder 15"/>
          <p:cNvSpPr>
            <a:spLocks noGrp="1"/>
          </p:cNvSpPr>
          <p:nvPr>
            <p:ph type="body" sz="quarter" idx="17"/>
          </p:nvPr>
        </p:nvSpPr>
        <p:spPr>
          <a:xfrm>
            <a:off x="252414" y="244385"/>
            <a:ext cx="6767512" cy="228600"/>
          </a:xfrm>
        </p:spPr>
        <p:txBody>
          <a:bodyPr/>
          <a:lstStyle>
            <a:lvl1pPr marL="0" indent="0">
              <a:buFontTx/>
              <a:buNone/>
              <a:defRPr kumimoji="0" lang="en-US" sz="1500" b="1" i="0" u="none" strike="noStrike" kern="1200" cap="none" normalizeH="0" baseline="0" dirty="0" smtClean="0">
                <a:ln>
                  <a:noFill/>
                </a:ln>
                <a:solidFill>
                  <a:schemeClr val="tx1"/>
                </a:solidFill>
                <a:effectLst/>
                <a:latin typeface="Arial" pitchFamily="34" charset="0"/>
                <a:ea typeface="+mn-ea"/>
                <a:cs typeface="Arial"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Rectangle 6"/>
          <p:cNvSpPr>
            <a:spLocks noGrp="1" noChangeArrowheads="1"/>
          </p:cNvSpPr>
          <p:nvPr>
            <p:ph type="sldNum" sz="quarter" idx="18"/>
          </p:nvPr>
        </p:nvSpPr>
        <p:spPr>
          <a:ln/>
        </p:spPr>
        <p:txBody>
          <a:bodyPr/>
          <a:lstStyle>
            <a:lvl1pPr>
              <a:defRPr/>
            </a:lvl1pPr>
          </a:lstStyle>
          <a:p>
            <a:pPr>
              <a:defRPr/>
            </a:pPr>
            <a:fld id="{7A89CEC4-EE4F-4A5E-A332-52AB20AEC8F8}" type="slidenum">
              <a:rPr lang="en-US"/>
              <a:pPr>
                <a:defRPr/>
              </a:pPr>
              <a:t>‹#›</a:t>
            </a:fld>
            <a:endParaRPr lang="en-US"/>
          </a:p>
        </p:txBody>
      </p:sp>
    </p:spTree>
    <p:extLst>
      <p:ext uri="{BB962C8B-B14F-4D97-AF65-F5344CB8AC3E}">
        <p14:creationId xmlns:p14="http://schemas.microsoft.com/office/powerpoint/2010/main" val="2920649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ster title, right, boxed, 2 line">
    <p:bg bwMode="auto">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4572000" y="540000"/>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669600"/>
          </a:xfrm>
          <a:prstGeom prst="rect">
            <a:avLst/>
          </a:prstGeom>
        </p:spPr>
        <p:txBody>
          <a:bodyPr lIns="0" tIns="0" rIns="0" bIns="0" anchor="t" anchorCtr="0">
            <a:noAutofit/>
          </a:bodyPr>
          <a:lstStyle>
            <a:lvl1pPr>
              <a:defRPr sz="2400" baseline="0"/>
            </a:lvl1pPr>
          </a:lstStyle>
          <a:p>
            <a:r>
              <a:rPr lang="en-US" dirty="0" smtClean="0"/>
              <a:t>Title line 1</a:t>
            </a:r>
            <a:br>
              <a:rPr lang="en-US" dirty="0" smtClean="0"/>
            </a:br>
            <a:r>
              <a:rPr lang="en-US" dirty="0" smtClean="0"/>
              <a:t>Title line 2</a:t>
            </a:r>
            <a:br>
              <a:rPr lang="en-US" dirty="0" smtClean="0"/>
            </a:br>
            <a:endParaRPr lang="en-AU" dirty="0"/>
          </a:p>
        </p:txBody>
      </p:sp>
      <p:sp>
        <p:nvSpPr>
          <p:cNvPr id="16" name="Text Placeholder 7"/>
          <p:cNvSpPr>
            <a:spLocks noGrp="1"/>
          </p:cNvSpPr>
          <p:nvPr>
            <p:ph type="body" sz="quarter" idx="13" hasCustomPrompt="1"/>
          </p:nvPr>
        </p:nvSpPr>
        <p:spPr>
          <a:xfrm>
            <a:off x="5004000" y="2052000"/>
            <a:ext cx="3708000" cy="553998"/>
          </a:xfrm>
        </p:spPr>
        <p:txBody>
          <a:bodyPr lIns="0" tIns="0" rIns="0" bIns="0">
            <a:no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5508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0474894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ster title, right, boxed, 1 line">
    <p:bg bwMode="auto">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4572000" y="540000"/>
            <a:ext cx="4572000" cy="2502000"/>
          </a:xfrm>
          <a:prstGeom prst="rect">
            <a:avLst/>
          </a:prstGeom>
          <a:solidFill>
            <a:schemeClr val="bg1"/>
          </a:solidFill>
          <a:ln>
            <a:solidFill>
              <a:schemeClr val="bg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Slide Number Placeholder 4"/>
          <p:cNvSpPr>
            <a:spLocks noGrp="1"/>
          </p:cNvSpPr>
          <p:nvPr>
            <p:ph type="sldNum" sz="quarter" idx="12"/>
          </p:nvPr>
        </p:nvSpPr>
        <p:spPr/>
        <p:txBody>
          <a:bodyPr/>
          <a:lstStyle/>
          <a:p>
            <a:fld id="{455123DE-DF0A-45CF-9929-81DBBDC71DC7}" type="slidenum">
              <a:rPr lang="en-AU" smtClean="0"/>
              <a:pPr/>
              <a:t>‹#›</a:t>
            </a:fld>
            <a:endParaRPr lang="en-AU" dirty="0"/>
          </a:p>
        </p:txBody>
      </p:sp>
      <p:sp>
        <p:nvSpPr>
          <p:cNvPr id="15" name="Title 1"/>
          <p:cNvSpPr>
            <a:spLocks noGrp="1"/>
          </p:cNvSpPr>
          <p:nvPr>
            <p:ph type="title" hasCustomPrompt="1"/>
          </p:nvPr>
        </p:nvSpPr>
        <p:spPr>
          <a:xfrm>
            <a:off x="5004000" y="788400"/>
            <a:ext cx="3708000" cy="338400"/>
          </a:xfrm>
          <a:prstGeom prst="rect">
            <a:avLst/>
          </a:prstGeom>
        </p:spPr>
        <p:txBody>
          <a:bodyPr lIns="0" tIns="0" rIns="0" bIns="0" anchor="t" anchorCtr="0">
            <a:noAutofit/>
          </a:bodyPr>
          <a:lstStyle>
            <a:lvl1pPr>
              <a:defRPr sz="2400" baseline="0"/>
            </a:lvl1pPr>
          </a:lstStyle>
          <a:p>
            <a:r>
              <a:rPr lang="en-US" dirty="0" smtClean="0"/>
              <a:t>Title line 1</a:t>
            </a:r>
            <a:endParaRPr lang="en-AU" dirty="0"/>
          </a:p>
        </p:txBody>
      </p:sp>
      <p:sp>
        <p:nvSpPr>
          <p:cNvPr id="16" name="Text Placeholder 7"/>
          <p:cNvSpPr>
            <a:spLocks noGrp="1"/>
          </p:cNvSpPr>
          <p:nvPr>
            <p:ph type="body" sz="quarter" idx="13" hasCustomPrompt="1"/>
          </p:nvPr>
        </p:nvSpPr>
        <p:spPr>
          <a:xfrm>
            <a:off x="5004000" y="2052000"/>
            <a:ext cx="3708000" cy="553998"/>
          </a:xfrm>
        </p:spPr>
        <p:txBody>
          <a:bodyPr lIns="0" tIns="0" rIns="0" bIns="0">
            <a:noAutofit/>
          </a:bodyPr>
          <a:lstStyle>
            <a:lvl1pPr marL="0" indent="0">
              <a:lnSpc>
                <a:spcPct val="100000"/>
              </a:lnSpc>
              <a:spcBef>
                <a:spcPts val="0"/>
              </a:spcBef>
              <a:buNone/>
              <a:defRPr sz="1200"/>
            </a:lvl1pPr>
          </a:lstStyle>
          <a:p>
            <a:pPr lvl="0"/>
            <a:r>
              <a:rPr lang="en-US" dirty="0" smtClean="0"/>
              <a:t>Name</a:t>
            </a:r>
          </a:p>
          <a:p>
            <a:pPr lvl="0"/>
            <a:r>
              <a:rPr lang="en-US" dirty="0" smtClean="0"/>
              <a:t>Job Title and Business</a:t>
            </a:r>
          </a:p>
          <a:p>
            <a:pPr lvl="0"/>
            <a:r>
              <a:rPr lang="en-US" dirty="0" smtClean="0"/>
              <a:t>Date</a:t>
            </a:r>
          </a:p>
        </p:txBody>
      </p:sp>
      <p:sp>
        <p:nvSpPr>
          <p:cNvPr id="17" name="Tab 1"/>
          <p:cNvSpPr/>
          <p:nvPr userDrawn="1"/>
        </p:nvSpPr>
        <p:spPr>
          <a:xfrm>
            <a:off x="4572000" y="831600"/>
            <a:ext cx="216000" cy="219600"/>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2"/>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440456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2000" y="1816294"/>
            <a:ext cx="8492400" cy="1415772"/>
          </a:xfrm>
          <a:prstGeom prst="rect">
            <a:avLst/>
          </a:prstGeom>
        </p:spPr>
        <p:txBody>
          <a:bodyPr vert="horz" wrap="square" lIns="0" tIns="0" rIns="0" bIns="0" rtlCol="0">
            <a:spAutoFit/>
          </a:bodyPr>
          <a:lstStyle/>
          <a:p>
            <a:pPr lvl="0"/>
            <a:r>
              <a:rPr lang="en-US" dirty="0" smtClean="0"/>
              <a:t>Click to edit Master text styles</a:t>
            </a:r>
          </a:p>
          <a:p>
            <a:pPr lvl="1"/>
            <a:endParaRPr lang="en-US" dirty="0" smtClean="0"/>
          </a:p>
          <a:p>
            <a:pPr lvl="2"/>
            <a:endParaRPr lang="en-US" dirty="0" smtClean="0"/>
          </a:p>
          <a:p>
            <a:pPr lvl="3"/>
            <a:endParaRPr lang="en-US" dirty="0" smtClean="0"/>
          </a:p>
          <a:p>
            <a:pPr lvl="4"/>
            <a:endParaRPr lang="en-US" dirty="0" smtClean="0"/>
          </a:p>
        </p:txBody>
      </p:sp>
      <p:sp>
        <p:nvSpPr>
          <p:cNvPr id="14" name="Rectangle 13"/>
          <p:cNvSpPr>
            <a:spLocks noSelect="1"/>
          </p:cNvSpPr>
          <p:nvPr/>
        </p:nvSpPr>
        <p:spPr bwMode="gray">
          <a:xfrm>
            <a:off x="0" y="6083997"/>
            <a:ext cx="9144000" cy="774000"/>
          </a:xfrm>
          <a:prstGeom prst="rect">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AU"/>
          </a:p>
        </p:txBody>
      </p:sp>
      <p:sp>
        <p:nvSpPr>
          <p:cNvPr id="7" name="Text Placeholder 5"/>
          <p:cNvSpPr txBox="1">
            <a:spLocks/>
          </p:cNvSpPr>
          <p:nvPr/>
        </p:nvSpPr>
        <p:spPr>
          <a:xfrm>
            <a:off x="173068" y="6403015"/>
            <a:ext cx="8798400" cy="135935"/>
          </a:xfrm>
          <a:prstGeom prst="rect">
            <a:avLst/>
          </a:prstGeom>
          <a:solidFill>
            <a:schemeClr val="bg2"/>
          </a:solidFill>
          <a:ln>
            <a:solidFill>
              <a:schemeClr val="bg2">
                <a:alpha val="0"/>
              </a:schemeClr>
            </a:solidFill>
          </a:ln>
        </p:spPr>
        <p:txBody>
          <a:bodyPr lIns="0" tIns="0" anchor="ctr">
            <a:spAutoFit/>
          </a:bodyPr>
          <a:lstStyle>
            <a:lvl1pPr marL="0" indent="0" algn="l" defTabSz="914400" rtl="0" eaLnBrk="1" latinLnBrk="0" hangingPunct="1">
              <a:spcBef>
                <a:spcPct val="20000"/>
              </a:spcBef>
              <a:buFont typeface="Arial" panose="020B0604020202020204" pitchFamily="34" charset="0"/>
              <a:buNone/>
              <a:defRPr sz="500" kern="1200" baseline="0">
                <a:solidFill>
                  <a:schemeClr val="bg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5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indent="0" algn="l" defTabSz="1073084" rtl="0" eaLnBrk="1" fontAlgn="auto" latinLnBrk="0" hangingPunct="1">
              <a:lnSpc>
                <a:spcPts val="704"/>
              </a:lnSpc>
              <a:spcBef>
                <a:spcPts val="0"/>
              </a:spcBef>
              <a:spcAft>
                <a:spcPts val="0"/>
              </a:spcAft>
              <a:buClrTx/>
              <a:buSzTx/>
              <a:buFont typeface="Arial" panose="020B0604020202020204" pitchFamily="34" charset="0"/>
              <a:buNone/>
              <a:tabLst/>
              <a:defRPr/>
            </a:pPr>
            <a:endParaRPr lang="en-GB" sz="600" kern="0" dirty="0">
              <a:solidFill>
                <a:srgbClr val="666666"/>
              </a:solidFill>
              <a:cs typeface="Arial"/>
            </a:endParaRPr>
          </a:p>
        </p:txBody>
      </p:sp>
      <p:pic>
        <p:nvPicPr>
          <p:cNvPr id="8" name="Picture 7"/>
          <p:cNvPicPr>
            <a:picLocks noSelect="1" noChangeAspect="1"/>
          </p:cNvPicPr>
          <p:nvPr/>
        </p:nvPicPr>
        <p:blipFill>
          <a:blip r:embed="rId73" cstate="print">
            <a:extLst>
              <a:ext uri="{28A0092B-C50C-407E-A947-70E740481C1C}">
                <a14:useLocalDpi xmlns:a14="http://schemas.microsoft.com/office/drawing/2010/main" val="0"/>
              </a:ext>
            </a:extLst>
          </a:blip>
          <a:stretch>
            <a:fillRect/>
          </a:stretch>
        </p:blipFill>
        <p:spPr>
          <a:xfrm>
            <a:off x="7552800" y="6310800"/>
            <a:ext cx="1372043" cy="324000"/>
          </a:xfrm>
          <a:prstGeom prst="rect">
            <a:avLst/>
          </a:prstGeom>
          <a:ln>
            <a:solidFill>
              <a:schemeClr val="bg2">
                <a:alpha val="0"/>
              </a:schemeClr>
            </a:solidFill>
          </a:ln>
        </p:spPr>
      </p:pic>
      <p:sp>
        <p:nvSpPr>
          <p:cNvPr id="6" name="Slide Number Placeholder 5"/>
          <p:cNvSpPr>
            <a:spLocks noGrp="1" noSelect="1"/>
          </p:cNvSpPr>
          <p:nvPr>
            <p:ph type="sldNum" sz="quarter" idx="4"/>
          </p:nvPr>
        </p:nvSpPr>
        <p:spPr>
          <a:xfrm>
            <a:off x="8424909" y="144000"/>
            <a:ext cx="367954" cy="123111"/>
          </a:xfrm>
          <a:prstGeom prst="rect">
            <a:avLst/>
          </a:prstGeom>
        </p:spPr>
        <p:txBody>
          <a:bodyPr vert="horz" lIns="0" tIns="0" rIns="0" bIns="0" rtlCol="0" anchor="ctr">
            <a:spAutoFit/>
          </a:bodyPr>
          <a:lstStyle>
            <a:lvl1pPr algn="r">
              <a:defRPr sz="800" b="1">
                <a:solidFill>
                  <a:schemeClr val="tx2"/>
                </a:solidFill>
              </a:defRPr>
            </a:lvl1pPr>
          </a:lstStyle>
          <a:p>
            <a:fld id="{455123DE-DF0A-45CF-9929-81DBBDC71DC7}" type="slidenum">
              <a:rPr lang="en-AU" smtClean="0"/>
              <a:pPr/>
              <a:t>‹#›</a:t>
            </a:fld>
            <a:endParaRPr lang="en-AU" dirty="0"/>
          </a:p>
        </p:txBody>
      </p:sp>
      <p:sp>
        <p:nvSpPr>
          <p:cNvPr id="11" name="Rectangle 10"/>
          <p:cNvSpPr>
            <a:spLocks noSelect="1"/>
          </p:cNvSpPr>
          <p:nvPr/>
        </p:nvSpPr>
        <p:spPr bwMode="gray">
          <a:xfrm>
            <a:off x="0" y="0"/>
            <a:ext cx="9144000" cy="324000"/>
          </a:xfrm>
          <a:prstGeom prst="rect">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AU"/>
          </a:p>
        </p:txBody>
      </p:sp>
    </p:spTree>
    <p:extLst>
      <p:ext uri="{BB962C8B-B14F-4D97-AF65-F5344CB8AC3E}">
        <p14:creationId xmlns:p14="http://schemas.microsoft.com/office/powerpoint/2010/main" val="3063475933"/>
      </p:ext>
    </p:extLst>
  </p:cSld>
  <p:clrMap bg1="lt1" tx1="dk1" bg2="lt2" tx2="dk2" accent1="accent1" accent2="accent2" accent3="accent3" accent4="accent4" accent5="accent5" accent6="accent6" hlink="hlink" folHlink="folHlink"/>
  <p:sldLayoutIdLst>
    <p:sldLayoutId id="2147483672" r:id="rId1"/>
    <p:sldLayoutId id="2147483710" r:id="rId2"/>
    <p:sldLayoutId id="2147483711" r:id="rId3"/>
    <p:sldLayoutId id="2147483703" r:id="rId4"/>
    <p:sldLayoutId id="2147483715" r:id="rId5"/>
    <p:sldLayoutId id="2147483716" r:id="rId6"/>
    <p:sldLayoutId id="2147483674" r:id="rId7"/>
    <p:sldLayoutId id="2147483717" r:id="rId8"/>
    <p:sldLayoutId id="2147483718" r:id="rId9"/>
    <p:sldLayoutId id="2147483704" r:id="rId10"/>
    <p:sldLayoutId id="2147483719" r:id="rId11"/>
    <p:sldLayoutId id="2147483720" r:id="rId12"/>
    <p:sldLayoutId id="2147483722" r:id="rId13"/>
    <p:sldLayoutId id="2147483721" r:id="rId14"/>
    <p:sldLayoutId id="2147483714" r:id="rId15"/>
    <p:sldLayoutId id="2147483676" r:id="rId16"/>
    <p:sldLayoutId id="2147483723" r:id="rId17"/>
    <p:sldLayoutId id="2147483724" r:id="rId18"/>
    <p:sldLayoutId id="2147483725" r:id="rId19"/>
    <p:sldLayoutId id="2147483749" r:id="rId20"/>
    <p:sldLayoutId id="2147483681" r:id="rId21"/>
    <p:sldLayoutId id="2147483750" r:id="rId22"/>
    <p:sldLayoutId id="2147483726" r:id="rId23"/>
    <p:sldLayoutId id="2147483751" r:id="rId24"/>
    <p:sldLayoutId id="2147483752" r:id="rId25"/>
    <p:sldLayoutId id="2147483753" r:id="rId26"/>
    <p:sldLayoutId id="2147483754" r:id="rId27"/>
    <p:sldLayoutId id="2147483755" r:id="rId28"/>
    <p:sldLayoutId id="2147483756" r:id="rId29"/>
    <p:sldLayoutId id="2147483757" r:id="rId30"/>
    <p:sldLayoutId id="2147483702" r:id="rId31"/>
    <p:sldLayoutId id="2147483727" r:id="rId32"/>
    <p:sldLayoutId id="2147483728" r:id="rId33"/>
    <p:sldLayoutId id="2147483729" r:id="rId34"/>
    <p:sldLayoutId id="2147483688" r:id="rId35"/>
    <p:sldLayoutId id="2147483730" r:id="rId36"/>
    <p:sldLayoutId id="2147483731" r:id="rId37"/>
    <p:sldLayoutId id="2147483689" r:id="rId38"/>
    <p:sldLayoutId id="2147483732" r:id="rId39"/>
    <p:sldLayoutId id="2147483690" r:id="rId40"/>
    <p:sldLayoutId id="2147483733" r:id="rId41"/>
    <p:sldLayoutId id="2147483734" r:id="rId42"/>
    <p:sldLayoutId id="2147483735" r:id="rId43"/>
    <p:sldLayoutId id="2147483692" r:id="rId44"/>
    <p:sldLayoutId id="2147483736" r:id="rId45"/>
    <p:sldLayoutId id="2147483737" r:id="rId46"/>
    <p:sldLayoutId id="2147483691" r:id="rId47"/>
    <p:sldLayoutId id="2147483738" r:id="rId48"/>
    <p:sldLayoutId id="2147483739" r:id="rId49"/>
    <p:sldLayoutId id="2147483693" r:id="rId50"/>
    <p:sldLayoutId id="2147483740" r:id="rId51"/>
    <p:sldLayoutId id="2147483741" r:id="rId52"/>
    <p:sldLayoutId id="2147483709" r:id="rId53"/>
    <p:sldLayoutId id="2147483742" r:id="rId54"/>
    <p:sldLayoutId id="2147483743" r:id="rId55"/>
    <p:sldLayoutId id="2147483698" r:id="rId56"/>
    <p:sldLayoutId id="2147483744" r:id="rId57"/>
    <p:sldLayoutId id="2147483745" r:id="rId58"/>
    <p:sldLayoutId id="2147483746" r:id="rId59"/>
    <p:sldLayoutId id="2147483700" r:id="rId60"/>
    <p:sldLayoutId id="2147483747" r:id="rId61"/>
    <p:sldLayoutId id="2147483748" r:id="rId62"/>
    <p:sldLayoutId id="2147483701" r:id="rId63"/>
    <p:sldLayoutId id="2147483706" r:id="rId64"/>
    <p:sldLayoutId id="2147483712" r:id="rId65"/>
    <p:sldLayoutId id="2147483758" r:id="rId66"/>
    <p:sldLayoutId id="2147483759" r:id="rId67"/>
    <p:sldLayoutId id="2147483760" r:id="rId68"/>
    <p:sldLayoutId id="2147483761" r:id="rId69"/>
    <p:sldLayoutId id="2147483762" r:id="rId70"/>
    <p:sldLayoutId id="2147483763" r:id="rId71"/>
  </p:sldLayoutIdLst>
  <p:timing>
    <p:tnLst>
      <p:par>
        <p:cTn id="1" dur="indefinite" restart="never" nodeType="tmRoot"/>
      </p:par>
    </p:tnLst>
  </p:timing>
  <p:hf hdr="0" ftr="0" dt="0"/>
  <p:txStyles>
    <p:titleStyle>
      <a:lvl1pPr algn="l" defTabSz="1073084" rtl="0" eaLnBrk="1" latinLnBrk="0" hangingPunct="1">
        <a:lnSpc>
          <a:spcPct val="90000"/>
        </a:lnSpc>
        <a:spcBef>
          <a:spcPct val="0"/>
        </a:spcBef>
        <a:buNone/>
        <a:defRPr sz="2400" kern="1200">
          <a:solidFill>
            <a:schemeClr val="tx2"/>
          </a:solidFill>
          <a:latin typeface="+mj-lt"/>
          <a:ea typeface="+mj-ea"/>
          <a:cs typeface="+mj-cs"/>
        </a:defRPr>
      </a:lvl1pPr>
    </p:titleStyle>
    <p:bodyStyle>
      <a:lvl1pPr marL="285750" indent="-285750" algn="l" defTabSz="1073084" rtl="0" eaLnBrk="1" latinLnBrk="0" hangingPunct="1">
        <a:lnSpc>
          <a:spcPct val="90000"/>
        </a:lnSpc>
        <a:spcBef>
          <a:spcPts val="1173"/>
        </a:spcBef>
        <a:buClr>
          <a:schemeClr val="accent2"/>
        </a:buClr>
        <a:buFont typeface="Arial" panose="020B0604020202020204" pitchFamily="34" charset="0"/>
        <a:buChar char="•"/>
        <a:defRPr sz="1600" kern="1200">
          <a:solidFill>
            <a:schemeClr val="tx2"/>
          </a:solidFill>
          <a:latin typeface="+mn-lt"/>
          <a:ea typeface="+mn-ea"/>
          <a:cs typeface="+mn-cs"/>
        </a:defRPr>
      </a:lvl1pPr>
      <a:lvl2pPr marL="822292" indent="-285750" algn="l" defTabSz="1073084" rtl="0" eaLnBrk="1" latinLnBrk="0" hangingPunct="1">
        <a:lnSpc>
          <a:spcPct val="90000"/>
        </a:lnSpc>
        <a:spcBef>
          <a:spcPts val="587"/>
        </a:spcBef>
        <a:buClr>
          <a:schemeClr val="accent2"/>
        </a:buClr>
        <a:buFont typeface="Arial" panose="020B0604020202020204" pitchFamily="34" charset="0"/>
        <a:buChar char="•"/>
        <a:defRPr sz="1600" kern="1200">
          <a:solidFill>
            <a:schemeClr val="tx2"/>
          </a:solidFill>
          <a:latin typeface="+mn-lt"/>
          <a:ea typeface="+mn-ea"/>
          <a:cs typeface="+mn-cs"/>
        </a:defRPr>
      </a:lvl2pPr>
      <a:lvl3pPr marL="1358834" indent="-285750" algn="l" defTabSz="1073084" rtl="0" eaLnBrk="1" latinLnBrk="0" hangingPunct="1">
        <a:lnSpc>
          <a:spcPct val="90000"/>
        </a:lnSpc>
        <a:spcBef>
          <a:spcPts val="587"/>
        </a:spcBef>
        <a:buClr>
          <a:schemeClr val="accent2"/>
        </a:buClr>
        <a:buFont typeface="Arial" panose="020B0604020202020204" pitchFamily="34" charset="0"/>
        <a:buChar char="•"/>
        <a:defRPr sz="1600" kern="1200">
          <a:solidFill>
            <a:schemeClr val="tx2"/>
          </a:solidFill>
          <a:latin typeface="+mn-lt"/>
          <a:ea typeface="+mn-ea"/>
          <a:cs typeface="+mn-cs"/>
        </a:defRPr>
      </a:lvl3pPr>
      <a:lvl4pPr marL="1895376" indent="-285750" algn="l" defTabSz="1073084" rtl="0" eaLnBrk="1" latinLnBrk="0" hangingPunct="1">
        <a:lnSpc>
          <a:spcPct val="90000"/>
        </a:lnSpc>
        <a:spcBef>
          <a:spcPts val="587"/>
        </a:spcBef>
        <a:buClr>
          <a:schemeClr val="accent2"/>
        </a:buClr>
        <a:buFont typeface="Arial" panose="020B0604020202020204" pitchFamily="34" charset="0"/>
        <a:buChar char="•"/>
        <a:defRPr sz="1600" kern="1200">
          <a:solidFill>
            <a:schemeClr val="tx2"/>
          </a:solidFill>
          <a:latin typeface="+mn-lt"/>
          <a:ea typeface="+mn-ea"/>
          <a:cs typeface="+mn-cs"/>
        </a:defRPr>
      </a:lvl4pPr>
      <a:lvl5pPr marL="2414438" indent="-268271" algn="l" defTabSz="1073084" rtl="0" eaLnBrk="1" latinLnBrk="0" hangingPunct="1">
        <a:lnSpc>
          <a:spcPct val="90000"/>
        </a:lnSpc>
        <a:spcBef>
          <a:spcPts val="587"/>
        </a:spcBef>
        <a:buClr>
          <a:schemeClr val="accent2"/>
        </a:buClr>
        <a:buFont typeface="Arial" panose="020B0604020202020204" pitchFamily="34" charset="0"/>
        <a:buChar char="•"/>
        <a:defRPr sz="1600" kern="1200">
          <a:solidFill>
            <a:schemeClr val="tx2"/>
          </a:solidFill>
          <a:latin typeface="+mn-lt"/>
          <a:ea typeface="+mn-ea"/>
          <a:cs typeface="+mn-cs"/>
        </a:defRPr>
      </a:lvl5pPr>
      <a:lvl6pPr marL="2950981" indent="-268271" algn="l" defTabSz="1073084" rtl="0" eaLnBrk="1" latinLnBrk="0" hangingPunct="1">
        <a:lnSpc>
          <a:spcPct val="90000"/>
        </a:lnSpc>
        <a:spcBef>
          <a:spcPts val="587"/>
        </a:spcBef>
        <a:buFont typeface="Arial" panose="020B0604020202020204" pitchFamily="34" charset="0"/>
        <a:buChar char="•"/>
        <a:defRPr sz="2112" kern="1200">
          <a:solidFill>
            <a:schemeClr val="tx1"/>
          </a:solidFill>
          <a:latin typeface="+mn-lt"/>
          <a:ea typeface="+mn-ea"/>
          <a:cs typeface="+mn-cs"/>
        </a:defRPr>
      </a:lvl6pPr>
      <a:lvl7pPr marL="3487523" indent="-268271" algn="l" defTabSz="1073084" rtl="0" eaLnBrk="1" latinLnBrk="0" hangingPunct="1">
        <a:lnSpc>
          <a:spcPct val="90000"/>
        </a:lnSpc>
        <a:spcBef>
          <a:spcPts val="587"/>
        </a:spcBef>
        <a:buFont typeface="Arial" panose="020B0604020202020204" pitchFamily="34" charset="0"/>
        <a:buChar char="•"/>
        <a:defRPr sz="2112" kern="1200">
          <a:solidFill>
            <a:schemeClr val="tx1"/>
          </a:solidFill>
          <a:latin typeface="+mn-lt"/>
          <a:ea typeface="+mn-ea"/>
          <a:cs typeface="+mn-cs"/>
        </a:defRPr>
      </a:lvl7pPr>
      <a:lvl8pPr marL="4024065" indent="-268271" algn="l" defTabSz="1073084" rtl="0" eaLnBrk="1" latinLnBrk="0" hangingPunct="1">
        <a:lnSpc>
          <a:spcPct val="90000"/>
        </a:lnSpc>
        <a:spcBef>
          <a:spcPts val="587"/>
        </a:spcBef>
        <a:buFont typeface="Arial" panose="020B0604020202020204" pitchFamily="34" charset="0"/>
        <a:buChar char="•"/>
        <a:defRPr sz="2112" kern="1200">
          <a:solidFill>
            <a:schemeClr val="tx1"/>
          </a:solidFill>
          <a:latin typeface="+mn-lt"/>
          <a:ea typeface="+mn-ea"/>
          <a:cs typeface="+mn-cs"/>
        </a:defRPr>
      </a:lvl8pPr>
      <a:lvl9pPr marL="4560606" indent="-268271" algn="l" defTabSz="1073084" rtl="0" eaLnBrk="1" latinLnBrk="0" hangingPunct="1">
        <a:lnSpc>
          <a:spcPct val="90000"/>
        </a:lnSpc>
        <a:spcBef>
          <a:spcPts val="587"/>
        </a:spcBef>
        <a:buFont typeface="Arial" panose="020B0604020202020204" pitchFamily="34" charset="0"/>
        <a:buChar char="•"/>
        <a:defRPr sz="2112" kern="1200">
          <a:solidFill>
            <a:schemeClr val="tx1"/>
          </a:solidFill>
          <a:latin typeface="+mn-lt"/>
          <a:ea typeface="+mn-ea"/>
          <a:cs typeface="+mn-cs"/>
        </a:defRPr>
      </a:lvl9pPr>
    </p:bodyStyle>
    <p:otherStyle>
      <a:defPPr>
        <a:defRPr lang="en-US"/>
      </a:defPPr>
      <a:lvl1pPr marL="0" algn="l" defTabSz="1073084" rtl="0" eaLnBrk="1" latinLnBrk="0" hangingPunct="1">
        <a:defRPr sz="2112" kern="1200">
          <a:solidFill>
            <a:schemeClr val="tx1"/>
          </a:solidFill>
          <a:latin typeface="+mn-lt"/>
          <a:ea typeface="+mn-ea"/>
          <a:cs typeface="+mn-cs"/>
        </a:defRPr>
      </a:lvl1pPr>
      <a:lvl2pPr marL="536542" algn="l" defTabSz="1073084" rtl="0" eaLnBrk="1" latinLnBrk="0" hangingPunct="1">
        <a:defRPr sz="2112" kern="1200">
          <a:solidFill>
            <a:schemeClr val="tx1"/>
          </a:solidFill>
          <a:latin typeface="+mn-lt"/>
          <a:ea typeface="+mn-ea"/>
          <a:cs typeface="+mn-cs"/>
        </a:defRPr>
      </a:lvl2pPr>
      <a:lvl3pPr marL="1073084" algn="l" defTabSz="1073084" rtl="0" eaLnBrk="1" latinLnBrk="0" hangingPunct="1">
        <a:defRPr sz="2112" kern="1200">
          <a:solidFill>
            <a:schemeClr val="tx1"/>
          </a:solidFill>
          <a:latin typeface="+mn-lt"/>
          <a:ea typeface="+mn-ea"/>
          <a:cs typeface="+mn-cs"/>
        </a:defRPr>
      </a:lvl3pPr>
      <a:lvl4pPr marL="1609626" algn="l" defTabSz="1073084" rtl="0" eaLnBrk="1" latinLnBrk="0" hangingPunct="1">
        <a:defRPr sz="2112" kern="1200">
          <a:solidFill>
            <a:schemeClr val="tx1"/>
          </a:solidFill>
          <a:latin typeface="+mn-lt"/>
          <a:ea typeface="+mn-ea"/>
          <a:cs typeface="+mn-cs"/>
        </a:defRPr>
      </a:lvl4pPr>
      <a:lvl5pPr marL="2146168" algn="l" defTabSz="1073084" rtl="0" eaLnBrk="1" latinLnBrk="0" hangingPunct="1">
        <a:defRPr sz="2112" kern="1200">
          <a:solidFill>
            <a:schemeClr val="tx1"/>
          </a:solidFill>
          <a:latin typeface="+mn-lt"/>
          <a:ea typeface="+mn-ea"/>
          <a:cs typeface="+mn-cs"/>
        </a:defRPr>
      </a:lvl5pPr>
      <a:lvl6pPr marL="2682710" algn="l" defTabSz="1073084" rtl="0" eaLnBrk="1" latinLnBrk="0" hangingPunct="1">
        <a:defRPr sz="2112" kern="1200">
          <a:solidFill>
            <a:schemeClr val="tx1"/>
          </a:solidFill>
          <a:latin typeface="+mn-lt"/>
          <a:ea typeface="+mn-ea"/>
          <a:cs typeface="+mn-cs"/>
        </a:defRPr>
      </a:lvl6pPr>
      <a:lvl7pPr marL="3219252" algn="l" defTabSz="1073084" rtl="0" eaLnBrk="1" latinLnBrk="0" hangingPunct="1">
        <a:defRPr sz="2112" kern="1200">
          <a:solidFill>
            <a:schemeClr val="tx1"/>
          </a:solidFill>
          <a:latin typeface="+mn-lt"/>
          <a:ea typeface="+mn-ea"/>
          <a:cs typeface="+mn-cs"/>
        </a:defRPr>
      </a:lvl7pPr>
      <a:lvl8pPr marL="3755794" algn="l" defTabSz="1073084" rtl="0" eaLnBrk="1" latinLnBrk="0" hangingPunct="1">
        <a:defRPr sz="2112" kern="1200">
          <a:solidFill>
            <a:schemeClr val="tx1"/>
          </a:solidFill>
          <a:latin typeface="+mn-lt"/>
          <a:ea typeface="+mn-ea"/>
          <a:cs typeface="+mn-cs"/>
        </a:defRPr>
      </a:lvl8pPr>
      <a:lvl9pPr marL="4292336" algn="l" defTabSz="1073084" rtl="0" eaLnBrk="1" latinLnBrk="0" hangingPunct="1">
        <a:defRPr sz="211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fld id="{AA677167-823D-428E-A4A8-E3A140FE9C11}" type="slidenum">
              <a:rPr lang="en-US" altLang="en-US" smtClean="0">
                <a:solidFill>
                  <a:schemeClr val="tx2"/>
                </a:solidFill>
              </a:rPr>
              <a:pPr/>
              <a:t>1</a:t>
            </a:fld>
            <a:endParaRPr lang="en-US" altLang="en-US" smtClean="0">
              <a:solidFill>
                <a:schemeClr val="tx2"/>
              </a:solidFill>
            </a:endParaRPr>
          </a:p>
        </p:txBody>
      </p:sp>
      <p:sp>
        <p:nvSpPr>
          <p:cNvPr id="15" name="Text Placeholder 14"/>
          <p:cNvSpPr>
            <a:spLocks noGrp="1"/>
          </p:cNvSpPr>
          <p:nvPr>
            <p:ph type="body" sz="quarter" idx="13"/>
          </p:nvPr>
        </p:nvSpPr>
        <p:spPr/>
        <p:txBody>
          <a:bodyPr/>
          <a:lstStyle/>
          <a:p>
            <a:pPr eaLnBrk="1" hangingPunct="1"/>
            <a:r>
              <a:rPr altLang="en-US" dirty="0" smtClean="0"/>
              <a:t/>
            </a:r>
            <a:br>
              <a:rPr altLang="en-US" dirty="0" smtClean="0"/>
            </a:br>
            <a:r>
              <a:rPr altLang="en-US" dirty="0" smtClean="0"/>
              <a:t/>
            </a:r>
            <a:br>
              <a:rPr altLang="en-US" dirty="0" smtClean="0"/>
            </a:br>
            <a:r>
              <a:rPr altLang="en-US" sz="1600" dirty="0" smtClean="0"/>
              <a:t>Howard Mason</a:t>
            </a:r>
          </a:p>
          <a:p>
            <a:pPr eaLnBrk="1" hangingPunct="1"/>
            <a:r>
              <a:rPr altLang="en-US" sz="1600" dirty="0" smtClean="0"/>
              <a:t>Corporate Information Standards Manager, Office of the CIO</a:t>
            </a:r>
          </a:p>
          <a:p>
            <a:pPr eaLnBrk="1" hangingPunct="1"/>
            <a:r>
              <a:rPr altLang="en-US" sz="1600" dirty="0" smtClean="0"/>
              <a:t>Chair, ISO/TC 184/SC 4 on Industrial data</a:t>
            </a:r>
          </a:p>
        </p:txBody>
      </p:sp>
      <p:sp>
        <p:nvSpPr>
          <p:cNvPr id="21505" name="Title 6"/>
          <p:cNvSpPr>
            <a:spLocks noGrp="1"/>
          </p:cNvSpPr>
          <p:nvPr>
            <p:ph type="title"/>
          </p:nvPr>
        </p:nvSpPr>
        <p:spPr/>
        <p:txBody>
          <a:bodyPr/>
          <a:lstStyle/>
          <a:p>
            <a:pPr eaLnBrk="1" hangingPunct="1"/>
            <a:r>
              <a:rPr lang="en-GB" altLang="en-US" dirty="0" smtClean="0"/>
              <a:t>Database of Product Properties and Classes</a:t>
            </a:r>
            <a:r>
              <a:rPr lang="en-GB" altLang="en-US" dirty="0" smtClean="0"/>
              <a:t/>
            </a:r>
            <a:br>
              <a:rPr lang="en-GB" altLang="en-US" dirty="0" smtClean="0"/>
            </a:br>
            <a:endParaRPr lang="en-US" altLang="en-US" dirty="0" smtClean="0"/>
          </a:p>
        </p:txBody>
      </p:sp>
    </p:spTree>
    <p:extLst>
      <p:ext uri="{BB962C8B-B14F-4D97-AF65-F5344CB8AC3E}">
        <p14:creationId xmlns:p14="http://schemas.microsoft.com/office/powerpoint/2010/main" val="26774032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Joint </a:t>
            </a:r>
            <a:r>
              <a:rPr lang="en-GB" dirty="0" smtClean="0"/>
              <a:t>ISO/IEC Task </a:t>
            </a:r>
            <a:r>
              <a:rPr lang="en-GB" dirty="0"/>
              <a:t>Force </a:t>
            </a:r>
            <a:r>
              <a:rPr lang="en-GB" dirty="0" smtClean="0"/>
              <a:t>on </a:t>
            </a:r>
            <a:r>
              <a:rPr lang="en-GB" dirty="0"/>
              <a:t>Database for Product Properties and Classes (“DPPC TF”)</a:t>
            </a:r>
            <a:endParaRPr lang="en-GB" dirty="0"/>
          </a:p>
        </p:txBody>
      </p:sp>
      <p:sp>
        <p:nvSpPr>
          <p:cNvPr id="3" name="Slide Number Placeholder 2"/>
          <p:cNvSpPr>
            <a:spLocks noGrp="1"/>
          </p:cNvSpPr>
          <p:nvPr>
            <p:ph type="sldNum" sz="quarter" idx="12"/>
          </p:nvPr>
        </p:nvSpPr>
        <p:spPr/>
        <p:txBody>
          <a:bodyPr/>
          <a:lstStyle/>
          <a:p>
            <a:fld id="{455123DE-DF0A-45CF-9929-81DBBDC71DC7}" type="slidenum">
              <a:rPr lang="en-AU" smtClean="0"/>
              <a:pPr/>
              <a:t>2</a:t>
            </a:fld>
            <a:endParaRPr lang="en-AU" dirty="0"/>
          </a:p>
        </p:txBody>
      </p:sp>
      <p:sp>
        <p:nvSpPr>
          <p:cNvPr id="4" name="Text Placeholder 3"/>
          <p:cNvSpPr>
            <a:spLocks noGrp="1"/>
          </p:cNvSpPr>
          <p:nvPr>
            <p:ph type="body" sz="quarter" idx="17"/>
          </p:nvPr>
        </p:nvSpPr>
        <p:spPr/>
        <p:txBody>
          <a:bodyPr/>
          <a:lstStyle/>
          <a:p>
            <a:pPr marL="0" lvl="0" indent="0">
              <a:buNone/>
            </a:pPr>
            <a:r>
              <a:rPr lang="en-GB" sz="1800" dirty="0" smtClean="0"/>
              <a:t>Mandate</a:t>
            </a:r>
          </a:p>
          <a:p>
            <a:pPr lvl="0"/>
            <a:r>
              <a:rPr lang="en-GB" sz="1800" dirty="0" smtClean="0"/>
              <a:t>Create </a:t>
            </a:r>
            <a:r>
              <a:rPr lang="en-GB" sz="1800" dirty="0"/>
              <a:t>a common strategy with the IEC/SMB to use the IEC </a:t>
            </a:r>
            <a:r>
              <a:rPr lang="en-GB" sz="1800" dirty="0" smtClean="0"/>
              <a:t>Common Data Dictionary (CDD based </a:t>
            </a:r>
            <a:r>
              <a:rPr lang="en-GB" sz="1800" dirty="0"/>
              <a:t>on IEC 61360-2) for content originating from ISO committees as well as IEC committees;</a:t>
            </a:r>
          </a:p>
          <a:p>
            <a:pPr lvl="0"/>
            <a:r>
              <a:rPr lang="en-GB" sz="1800" dirty="0"/>
              <a:t>Explore the options for establishing a common database with IEC for product properties and assess the costs, benefits, feasibility and modalities of each option;</a:t>
            </a:r>
          </a:p>
          <a:p>
            <a:pPr lvl="0"/>
            <a:r>
              <a:rPr lang="en-GB" sz="1800" dirty="0"/>
              <a:t>Propose a method which describes how to support the reference data from ISO/TC 184/SC 4 (e.g. ISO 22745 and ISO 15926) in the application of IEC CDD, including what improvements are required to the IEC CDD to support that data;</a:t>
            </a:r>
          </a:p>
          <a:p>
            <a:pPr lvl="0"/>
            <a:r>
              <a:rPr lang="en-GB" sz="1800" dirty="0"/>
              <a:t>Elaborate guidelines in the form of a practice guide for cooperation between IEC and ISO committees;</a:t>
            </a:r>
          </a:p>
          <a:p>
            <a:r>
              <a:rPr lang="en-GB" sz="1800" dirty="0"/>
              <a:t>Link the study with the emerging efforts on Internet of Things, to avoid the creation of yet another standardized way to describe product properties.</a:t>
            </a:r>
            <a:endParaRPr lang="en-GB" sz="1800" dirty="0"/>
          </a:p>
        </p:txBody>
      </p:sp>
    </p:spTree>
    <p:extLst>
      <p:ext uri="{BB962C8B-B14F-4D97-AF65-F5344CB8AC3E}">
        <p14:creationId xmlns:p14="http://schemas.microsoft.com/office/powerpoint/2010/main" val="90667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Business scenarios</a:t>
            </a:r>
            <a:endParaRPr lang="en-GB" dirty="0"/>
          </a:p>
        </p:txBody>
      </p:sp>
      <p:sp>
        <p:nvSpPr>
          <p:cNvPr id="3" name="Slide Number Placeholder 2"/>
          <p:cNvSpPr>
            <a:spLocks noGrp="1"/>
          </p:cNvSpPr>
          <p:nvPr>
            <p:ph type="sldNum" sz="quarter" idx="12"/>
          </p:nvPr>
        </p:nvSpPr>
        <p:spPr/>
        <p:txBody>
          <a:bodyPr/>
          <a:lstStyle/>
          <a:p>
            <a:fld id="{455123DE-DF0A-45CF-9929-81DBBDC71DC7}" type="slidenum">
              <a:rPr lang="en-AU" smtClean="0"/>
              <a:pPr/>
              <a:t>3</a:t>
            </a:fld>
            <a:endParaRPr lang="en-AU" dirty="0"/>
          </a:p>
        </p:txBody>
      </p:sp>
      <p:sp>
        <p:nvSpPr>
          <p:cNvPr id="4" name="Text Placeholder 3"/>
          <p:cNvSpPr>
            <a:spLocks noGrp="1"/>
          </p:cNvSpPr>
          <p:nvPr>
            <p:ph type="body" sz="quarter" idx="17"/>
          </p:nvPr>
        </p:nvSpPr>
        <p:spPr>
          <a:xfrm>
            <a:off x="247702" y="1219201"/>
            <a:ext cx="8492400" cy="4805915"/>
          </a:xfrm>
        </p:spPr>
        <p:txBody>
          <a:bodyPr/>
          <a:lstStyle/>
          <a:p>
            <a:pPr lvl="0"/>
            <a:r>
              <a:rPr lang="en-GB" sz="1100" dirty="0" smtClean="0"/>
              <a:t>Data importing</a:t>
            </a:r>
          </a:p>
          <a:p>
            <a:pPr lvl="1">
              <a:lnSpc>
                <a:spcPct val="100000"/>
              </a:lnSpc>
              <a:spcBef>
                <a:spcPts val="0"/>
              </a:spcBef>
            </a:pPr>
            <a:r>
              <a:rPr lang="en-GB" sz="1100" u="sng" dirty="0" smtClean="0"/>
              <a:t>Class </a:t>
            </a:r>
            <a:r>
              <a:rPr lang="en-GB" sz="1100" u="sng" dirty="0"/>
              <a:t>1</a:t>
            </a:r>
            <a:r>
              <a:rPr lang="en-GB" sz="1100" dirty="0"/>
              <a:t> includes use cases that already conform to the IEC 61360/ISO 13584 data </a:t>
            </a:r>
            <a:r>
              <a:rPr lang="en-GB" sz="1100" dirty="0" smtClean="0"/>
              <a:t>model</a:t>
            </a:r>
          </a:p>
          <a:p>
            <a:pPr lvl="1">
              <a:lnSpc>
                <a:spcPct val="100000"/>
              </a:lnSpc>
              <a:spcBef>
                <a:spcPts val="0"/>
              </a:spcBef>
            </a:pPr>
            <a:r>
              <a:rPr lang="en-GB" sz="1100" u="sng" dirty="0" smtClean="0"/>
              <a:t>Class </a:t>
            </a:r>
            <a:r>
              <a:rPr lang="en-GB" sz="1100" u="sng" dirty="0"/>
              <a:t>2</a:t>
            </a:r>
            <a:r>
              <a:rPr lang="en-GB" sz="1100" dirty="0"/>
              <a:t> includes use cases that have different ontology models, and therefore may require additional efforts to successfully import data.</a:t>
            </a:r>
          </a:p>
          <a:p>
            <a:pPr lvl="1">
              <a:lnSpc>
                <a:spcPct val="100000"/>
              </a:lnSpc>
              <a:spcBef>
                <a:spcPts val="0"/>
              </a:spcBef>
            </a:pPr>
            <a:r>
              <a:rPr lang="en-GB" sz="1100" u="sng" dirty="0"/>
              <a:t>Class 3</a:t>
            </a:r>
            <a:r>
              <a:rPr lang="en-GB" sz="1100" dirty="0"/>
              <a:t> covers other </a:t>
            </a:r>
            <a:r>
              <a:rPr lang="en-GB" sz="1100" dirty="0" smtClean="0"/>
              <a:t>standards that </a:t>
            </a:r>
            <a:r>
              <a:rPr lang="en-GB" sz="1100" dirty="0"/>
              <a:t>do not have yet digitally managed data </a:t>
            </a:r>
            <a:r>
              <a:rPr lang="en-GB" sz="1100" dirty="0" smtClean="0"/>
              <a:t>sets</a:t>
            </a:r>
          </a:p>
          <a:p>
            <a:pPr lvl="0"/>
            <a:r>
              <a:rPr lang="en-GB" sz="1100" dirty="0" smtClean="0"/>
              <a:t>Data consumption requirements</a:t>
            </a:r>
            <a:endParaRPr lang="en-GB" sz="1100" dirty="0"/>
          </a:p>
          <a:p>
            <a:pPr lvl="1">
              <a:lnSpc>
                <a:spcPct val="100000"/>
              </a:lnSpc>
              <a:spcBef>
                <a:spcPts val="0"/>
              </a:spcBef>
            </a:pPr>
            <a:r>
              <a:rPr lang="en-GB" sz="1100" dirty="0"/>
              <a:t>Committees and Standards Developers</a:t>
            </a:r>
          </a:p>
          <a:p>
            <a:pPr lvl="2">
              <a:lnSpc>
                <a:spcPct val="100000"/>
              </a:lnSpc>
              <a:spcBef>
                <a:spcPts val="0"/>
              </a:spcBef>
            </a:pPr>
            <a:r>
              <a:rPr lang="en-GB" sz="1100" dirty="0"/>
              <a:t>Search for existing properties and </a:t>
            </a:r>
            <a:r>
              <a:rPr lang="en-GB" sz="1100" dirty="0" smtClean="0"/>
              <a:t>definitions in </a:t>
            </a:r>
            <a:r>
              <a:rPr lang="en-GB" sz="1100" dirty="0"/>
              <a:t>order to support reuse.</a:t>
            </a:r>
          </a:p>
          <a:p>
            <a:pPr lvl="2">
              <a:lnSpc>
                <a:spcPct val="100000"/>
              </a:lnSpc>
              <a:spcBef>
                <a:spcPts val="0"/>
              </a:spcBef>
            </a:pPr>
            <a:r>
              <a:rPr lang="en-GB" sz="1100" dirty="0"/>
              <a:t>Change history of class and property definitions – configuration management.</a:t>
            </a:r>
          </a:p>
          <a:p>
            <a:pPr lvl="2">
              <a:lnSpc>
                <a:spcPct val="100000"/>
              </a:lnSpc>
              <a:spcBef>
                <a:spcPts val="0"/>
              </a:spcBef>
            </a:pPr>
            <a:r>
              <a:rPr lang="en-GB" sz="1100" dirty="0"/>
              <a:t>Identification of conflicting definitions and potential for harmonization of properties.</a:t>
            </a:r>
          </a:p>
          <a:p>
            <a:pPr lvl="2">
              <a:lnSpc>
                <a:spcPct val="100000"/>
              </a:lnSpc>
              <a:spcBef>
                <a:spcPts val="0"/>
              </a:spcBef>
            </a:pPr>
            <a:r>
              <a:rPr lang="en-GB" sz="1100" dirty="0" smtClean="0"/>
              <a:t>Maintenance </a:t>
            </a:r>
            <a:r>
              <a:rPr lang="en-GB" sz="1100" dirty="0"/>
              <a:t>of class and property lists, including extension of property lists, and split/combination of lists </a:t>
            </a:r>
            <a:endParaRPr lang="en-GB" sz="1100" dirty="0" smtClean="0"/>
          </a:p>
          <a:p>
            <a:pPr lvl="1">
              <a:lnSpc>
                <a:spcPct val="100000"/>
              </a:lnSpc>
              <a:spcBef>
                <a:spcPts val="0"/>
              </a:spcBef>
            </a:pPr>
            <a:r>
              <a:rPr lang="en-GB" sz="1100" dirty="0" smtClean="0"/>
              <a:t>Regional / National / </a:t>
            </a:r>
            <a:r>
              <a:rPr lang="en-GB" sz="1100" dirty="0" err="1" smtClean="0"/>
              <a:t>Sectoral</a:t>
            </a:r>
            <a:r>
              <a:rPr lang="en-GB" sz="1100" dirty="0" smtClean="0"/>
              <a:t> Standards Bodies</a:t>
            </a:r>
          </a:p>
          <a:p>
            <a:pPr lvl="2">
              <a:lnSpc>
                <a:spcPct val="100000"/>
              </a:lnSpc>
              <a:spcBef>
                <a:spcPts val="0"/>
              </a:spcBef>
            </a:pPr>
            <a:r>
              <a:rPr lang="en-GB" sz="1100" dirty="0" smtClean="0"/>
              <a:t>National </a:t>
            </a:r>
            <a:r>
              <a:rPr lang="en-GB" sz="1100" dirty="0"/>
              <a:t>language references to common concepts and </a:t>
            </a:r>
            <a:r>
              <a:rPr lang="en-GB" sz="1100" dirty="0" smtClean="0"/>
              <a:t>properties.</a:t>
            </a:r>
            <a:endParaRPr lang="en-GB" sz="1100" dirty="0"/>
          </a:p>
          <a:p>
            <a:pPr lvl="2">
              <a:lnSpc>
                <a:spcPct val="100000"/>
              </a:lnSpc>
              <a:spcBef>
                <a:spcPts val="0"/>
              </a:spcBef>
            </a:pPr>
            <a:r>
              <a:rPr lang="en-GB" sz="1100" dirty="0"/>
              <a:t>Regional/national/sectorial extensions to class lists and </a:t>
            </a:r>
            <a:r>
              <a:rPr lang="en-GB" sz="1100" dirty="0" smtClean="0"/>
              <a:t>properties</a:t>
            </a:r>
            <a:endParaRPr lang="en-GB" sz="1100" dirty="0"/>
          </a:p>
          <a:p>
            <a:pPr lvl="2">
              <a:lnSpc>
                <a:spcPct val="100000"/>
              </a:lnSpc>
              <a:spcBef>
                <a:spcPts val="0"/>
              </a:spcBef>
            </a:pPr>
            <a:r>
              <a:rPr lang="en-GB" sz="1100" dirty="0"/>
              <a:t>Creation of classification schemes for regional/national/</a:t>
            </a:r>
            <a:r>
              <a:rPr lang="en-GB" sz="1100" dirty="0" err="1"/>
              <a:t>sectoral</a:t>
            </a:r>
            <a:r>
              <a:rPr lang="en-GB" sz="1100" dirty="0"/>
              <a:t> </a:t>
            </a:r>
            <a:r>
              <a:rPr lang="en-GB" sz="1100" dirty="0" smtClean="0"/>
              <a:t>applications</a:t>
            </a:r>
            <a:endParaRPr lang="en-GB" sz="1100" dirty="0"/>
          </a:p>
          <a:p>
            <a:pPr lvl="1">
              <a:lnSpc>
                <a:spcPct val="100000"/>
              </a:lnSpc>
              <a:spcBef>
                <a:spcPts val="0"/>
              </a:spcBef>
            </a:pPr>
            <a:r>
              <a:rPr lang="en-GB" sz="1100" dirty="0"/>
              <a:t>Software Vendors</a:t>
            </a:r>
          </a:p>
          <a:p>
            <a:pPr lvl="2">
              <a:lnSpc>
                <a:spcPct val="100000"/>
              </a:lnSpc>
              <a:spcBef>
                <a:spcPts val="0"/>
              </a:spcBef>
            </a:pPr>
            <a:r>
              <a:rPr lang="en-GB" sz="1100" dirty="0"/>
              <a:t>Extraction of lists of classes and properties in text, spreadsheet, or other schemes, such as OWL/RDF and XSD.</a:t>
            </a:r>
          </a:p>
          <a:p>
            <a:pPr lvl="2">
              <a:lnSpc>
                <a:spcPct val="100000"/>
              </a:lnSpc>
              <a:spcBef>
                <a:spcPts val="0"/>
              </a:spcBef>
            </a:pPr>
            <a:r>
              <a:rPr lang="en-GB" sz="1100" dirty="0"/>
              <a:t>Extraction of subsets of </a:t>
            </a:r>
            <a:r>
              <a:rPr lang="en-GB" sz="1100" dirty="0" smtClean="0"/>
              <a:t>properties</a:t>
            </a:r>
            <a:endParaRPr lang="en-GB" sz="1100" dirty="0"/>
          </a:p>
          <a:p>
            <a:pPr lvl="2">
              <a:lnSpc>
                <a:spcPct val="100000"/>
              </a:lnSpc>
              <a:spcBef>
                <a:spcPts val="0"/>
              </a:spcBef>
            </a:pPr>
            <a:r>
              <a:rPr lang="en-GB" sz="1100" dirty="0"/>
              <a:t>Applying property definitions for the data handled by the </a:t>
            </a:r>
            <a:r>
              <a:rPr lang="en-GB" sz="1100" dirty="0" smtClean="0"/>
              <a:t>software</a:t>
            </a:r>
            <a:endParaRPr lang="en-GB" sz="1100" dirty="0"/>
          </a:p>
          <a:p>
            <a:pPr lvl="2">
              <a:lnSpc>
                <a:spcPct val="100000"/>
              </a:lnSpc>
              <a:spcBef>
                <a:spcPts val="0"/>
              </a:spcBef>
            </a:pPr>
            <a:r>
              <a:rPr lang="en-GB" sz="1100" dirty="0"/>
              <a:t>Referencing </a:t>
            </a:r>
            <a:r>
              <a:rPr lang="en-GB" sz="1100" dirty="0" smtClean="0"/>
              <a:t>property </a:t>
            </a:r>
            <a:r>
              <a:rPr lang="en-GB" sz="1100" dirty="0"/>
              <a:t>definitions for the communication with the user of the software (i.e. for data input</a:t>
            </a:r>
            <a:r>
              <a:rPr lang="en-GB" sz="1100" dirty="0" smtClean="0"/>
              <a:t>)</a:t>
            </a:r>
            <a:endParaRPr lang="en-GB" sz="1100" dirty="0"/>
          </a:p>
          <a:p>
            <a:pPr lvl="1">
              <a:lnSpc>
                <a:spcPct val="100000"/>
              </a:lnSpc>
              <a:spcBef>
                <a:spcPts val="0"/>
              </a:spcBef>
            </a:pPr>
            <a:r>
              <a:rPr lang="en-GB" sz="1100" dirty="0"/>
              <a:t>Manufacturers</a:t>
            </a:r>
          </a:p>
          <a:p>
            <a:pPr lvl="2">
              <a:lnSpc>
                <a:spcPct val="100000"/>
              </a:lnSpc>
              <a:spcBef>
                <a:spcPts val="0"/>
              </a:spcBef>
            </a:pPr>
            <a:r>
              <a:rPr lang="en-GB" sz="1100" dirty="0"/>
              <a:t>Creation of digital product catalogues using standardized definition of product classes and characteristics and available sets of values for those characteristics.</a:t>
            </a:r>
          </a:p>
          <a:p>
            <a:pPr lvl="2">
              <a:lnSpc>
                <a:spcPct val="100000"/>
              </a:lnSpc>
              <a:spcBef>
                <a:spcPts val="0"/>
              </a:spcBef>
            </a:pPr>
            <a:r>
              <a:rPr lang="en-GB" sz="1100" dirty="0"/>
              <a:t>Creation of lists of standard parts from multiple suppliers, with common characteristics, and optionally selected values for those characteristics.</a:t>
            </a:r>
          </a:p>
          <a:p>
            <a:pPr lvl="2">
              <a:lnSpc>
                <a:spcPct val="100000"/>
              </a:lnSpc>
              <a:spcBef>
                <a:spcPts val="0"/>
              </a:spcBef>
            </a:pPr>
            <a:r>
              <a:rPr lang="en-GB" sz="1100" dirty="0"/>
              <a:t>Referring to property definition in offers in reply to a requirement </a:t>
            </a:r>
            <a:r>
              <a:rPr lang="en-GB" sz="1100" dirty="0" smtClean="0"/>
              <a:t>specification</a:t>
            </a:r>
            <a:endParaRPr lang="en-GB" sz="1100" dirty="0"/>
          </a:p>
          <a:p>
            <a:pPr lvl="1">
              <a:lnSpc>
                <a:spcPct val="100000"/>
              </a:lnSpc>
              <a:spcBef>
                <a:spcPts val="0"/>
              </a:spcBef>
            </a:pPr>
            <a:r>
              <a:rPr lang="en-GB" sz="1100" dirty="0"/>
              <a:t>End Users</a:t>
            </a:r>
          </a:p>
          <a:p>
            <a:pPr lvl="2">
              <a:lnSpc>
                <a:spcPct val="100000"/>
              </a:lnSpc>
              <a:spcBef>
                <a:spcPts val="0"/>
              </a:spcBef>
            </a:pPr>
            <a:r>
              <a:rPr lang="en-GB" sz="1100" dirty="0"/>
              <a:t>Search for products based on different sets of selected properties </a:t>
            </a:r>
            <a:r>
              <a:rPr lang="en-GB" sz="1100" dirty="0" smtClean="0"/>
              <a:t>for </a:t>
            </a:r>
            <a:r>
              <a:rPr lang="en-GB" sz="1100" dirty="0"/>
              <a:t>different use cases.</a:t>
            </a:r>
          </a:p>
          <a:p>
            <a:pPr lvl="2">
              <a:lnSpc>
                <a:spcPct val="100000"/>
              </a:lnSpc>
              <a:spcBef>
                <a:spcPts val="0"/>
              </a:spcBef>
            </a:pPr>
            <a:r>
              <a:rPr lang="en-GB" sz="1100" dirty="0"/>
              <a:t>Search for products/product types based on sets of selected properties.</a:t>
            </a:r>
          </a:p>
          <a:p>
            <a:pPr lvl="2">
              <a:lnSpc>
                <a:spcPct val="100000"/>
              </a:lnSpc>
              <a:spcBef>
                <a:spcPts val="0"/>
              </a:spcBef>
            </a:pPr>
            <a:r>
              <a:rPr lang="en-GB" sz="1100" dirty="0"/>
              <a:t>Access to complete product information on selected products.</a:t>
            </a:r>
          </a:p>
          <a:p>
            <a:pPr lvl="2">
              <a:lnSpc>
                <a:spcPct val="100000"/>
              </a:lnSpc>
              <a:spcBef>
                <a:spcPts val="0"/>
              </a:spcBef>
            </a:pPr>
            <a:r>
              <a:rPr lang="en-GB" sz="1100" dirty="0"/>
              <a:t>Online resolution of persistent Uniform Resource Identifiers (URIs) for properties and classes.</a:t>
            </a:r>
          </a:p>
          <a:p>
            <a:pPr lvl="2">
              <a:lnSpc>
                <a:spcPct val="100000"/>
              </a:lnSpc>
              <a:spcBef>
                <a:spcPts val="0"/>
              </a:spcBef>
            </a:pPr>
            <a:r>
              <a:rPr lang="en-GB" sz="1100" dirty="0"/>
              <a:t>Referring to property definitions in their specification for a </a:t>
            </a:r>
            <a:r>
              <a:rPr lang="en-GB" sz="1100" dirty="0" smtClean="0"/>
              <a:t>delivery</a:t>
            </a:r>
            <a:endParaRPr lang="en-GB" sz="1100" dirty="0"/>
          </a:p>
        </p:txBody>
      </p:sp>
    </p:spTree>
    <p:extLst>
      <p:ext uri="{BB962C8B-B14F-4D97-AF65-F5344CB8AC3E}">
        <p14:creationId xmlns:p14="http://schemas.microsoft.com/office/powerpoint/2010/main" val="1085640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capabilities</a:t>
            </a:r>
          </a:p>
        </p:txBody>
      </p:sp>
      <p:sp>
        <p:nvSpPr>
          <p:cNvPr id="3" name="Slide Number Placeholder 2"/>
          <p:cNvSpPr>
            <a:spLocks noGrp="1"/>
          </p:cNvSpPr>
          <p:nvPr>
            <p:ph type="sldNum" sz="quarter" idx="12"/>
          </p:nvPr>
        </p:nvSpPr>
        <p:spPr/>
        <p:txBody>
          <a:bodyPr/>
          <a:lstStyle/>
          <a:p>
            <a:fld id="{455123DE-DF0A-45CF-9929-81DBBDC71DC7}" type="slidenum">
              <a:rPr lang="en-AU" smtClean="0"/>
              <a:pPr/>
              <a:t>4</a:t>
            </a:fld>
            <a:endParaRPr lang="en-AU" dirty="0"/>
          </a:p>
        </p:txBody>
      </p:sp>
      <p:sp>
        <p:nvSpPr>
          <p:cNvPr id="4" name="Text Placeholder 3"/>
          <p:cNvSpPr>
            <a:spLocks noGrp="1"/>
          </p:cNvSpPr>
          <p:nvPr>
            <p:ph type="body" sz="quarter" idx="17"/>
          </p:nvPr>
        </p:nvSpPr>
        <p:spPr>
          <a:xfrm>
            <a:off x="432000" y="1098703"/>
            <a:ext cx="8492400" cy="5358809"/>
          </a:xfrm>
        </p:spPr>
        <p:txBody>
          <a:bodyPr>
            <a:noAutofit/>
          </a:bodyPr>
          <a:lstStyle/>
          <a:p>
            <a:pPr lvl="0">
              <a:lnSpc>
                <a:spcPct val="120000"/>
              </a:lnSpc>
            </a:pPr>
            <a:r>
              <a:rPr lang="en-GB" sz="1300" dirty="0"/>
              <a:t>Search database for properties based on name and identifier (with wildcards, in supported languages), class and/or metadata related to that property.</a:t>
            </a:r>
          </a:p>
          <a:p>
            <a:pPr lvl="0">
              <a:lnSpc>
                <a:spcPct val="120000"/>
              </a:lnSpc>
            </a:pPr>
            <a:r>
              <a:rPr lang="en-GB" sz="1300" dirty="0"/>
              <a:t>Search database for classes based on name and identifier (with wildcards, in supported languages), properties and/or metadata related to that class.</a:t>
            </a:r>
          </a:p>
          <a:p>
            <a:pPr lvl="0">
              <a:lnSpc>
                <a:spcPct val="120000"/>
              </a:lnSpc>
            </a:pPr>
            <a:r>
              <a:rPr lang="en-GB" sz="1300" dirty="0"/>
              <a:t>View change history of properties or classes in database, based on searches.</a:t>
            </a:r>
          </a:p>
          <a:p>
            <a:pPr lvl="0">
              <a:lnSpc>
                <a:spcPct val="120000"/>
              </a:lnSpc>
            </a:pPr>
            <a:r>
              <a:rPr lang="en-GB" sz="1300" dirty="0"/>
              <a:t>Creation of data requirements defined by selected properties and optionally valid value ranges for those properties (optionally classes).</a:t>
            </a:r>
          </a:p>
          <a:p>
            <a:pPr lvl="0">
              <a:lnSpc>
                <a:spcPct val="120000"/>
              </a:lnSpc>
            </a:pPr>
            <a:r>
              <a:rPr lang="en-GB" sz="1300" dirty="0"/>
              <a:t>Search for product classes that satisfy data requirements defined by selected properties and optionally valid value ranges for those properties.</a:t>
            </a:r>
          </a:p>
          <a:p>
            <a:pPr lvl="0">
              <a:lnSpc>
                <a:spcPct val="120000"/>
              </a:lnSpc>
            </a:pPr>
            <a:r>
              <a:rPr lang="en-GB" sz="1300" dirty="0"/>
              <a:t>Metadata to be extensible to include scope of property or class – universal/</a:t>
            </a:r>
            <a:r>
              <a:rPr lang="en-GB" sz="1300" dirty="0" err="1"/>
              <a:t>sectoral</a:t>
            </a:r>
            <a:r>
              <a:rPr lang="en-GB" sz="1300" dirty="0"/>
              <a:t>/regional/national, based on controlled vocabulary for </a:t>
            </a:r>
            <a:r>
              <a:rPr lang="en-GB" sz="1300" dirty="0" err="1"/>
              <a:t>sectoral</a:t>
            </a:r>
            <a:r>
              <a:rPr lang="en-GB" sz="1300" dirty="0"/>
              <a:t> and regional scope, and (three character) country codes for national content.</a:t>
            </a:r>
          </a:p>
          <a:p>
            <a:pPr lvl="0">
              <a:lnSpc>
                <a:spcPct val="120000"/>
              </a:lnSpc>
            </a:pPr>
            <a:r>
              <a:rPr lang="en-GB" sz="1300" dirty="0"/>
              <a:t>Metadata to include optional additional language equivalents for concepts.</a:t>
            </a:r>
          </a:p>
          <a:p>
            <a:pPr lvl="0">
              <a:lnSpc>
                <a:spcPct val="120000"/>
              </a:lnSpc>
            </a:pPr>
            <a:r>
              <a:rPr lang="en-GB" sz="1300" dirty="0"/>
              <a:t>Mapping of standard properties to entities in proprietary software.</a:t>
            </a:r>
          </a:p>
          <a:p>
            <a:pPr lvl="0">
              <a:lnSpc>
                <a:spcPct val="120000"/>
              </a:lnSpc>
            </a:pPr>
            <a:r>
              <a:rPr lang="en-GB" sz="1300" dirty="0"/>
              <a:t>Generation of electronic representation of standard based on lists of properties and selection of valid values – potentially N-dimensional for N properties.</a:t>
            </a:r>
          </a:p>
          <a:p>
            <a:pPr lvl="0">
              <a:lnSpc>
                <a:spcPct val="120000"/>
              </a:lnSpc>
            </a:pPr>
            <a:r>
              <a:rPr lang="en-GB" sz="1300" dirty="0"/>
              <a:t>Compilation of product catalogue based on standard and (subset of) valid values.</a:t>
            </a:r>
          </a:p>
          <a:p>
            <a:pPr lvl="0">
              <a:lnSpc>
                <a:spcPct val="120000"/>
              </a:lnSpc>
            </a:pPr>
            <a:r>
              <a:rPr lang="en-GB" sz="1300" dirty="0"/>
              <a:t>Compilation of selections (subsets) from multiple product catalogues.</a:t>
            </a:r>
          </a:p>
          <a:p>
            <a:pPr lvl="0">
              <a:lnSpc>
                <a:spcPct val="120000"/>
              </a:lnSpc>
            </a:pPr>
            <a:r>
              <a:rPr lang="en-GB" sz="1300" dirty="0"/>
              <a:t>Search catalogues for products that satisfy data requirements defined by selected properties and optionally valid value ranges for those properties.</a:t>
            </a:r>
          </a:p>
          <a:p>
            <a:pPr lvl="0">
              <a:lnSpc>
                <a:spcPct val="120000"/>
              </a:lnSpc>
            </a:pPr>
            <a:r>
              <a:rPr lang="en-GB" sz="1300" dirty="0"/>
              <a:t>Compilation of arbitrary classification schemes linked to standard classes.</a:t>
            </a:r>
          </a:p>
          <a:p>
            <a:pPr lvl="0">
              <a:lnSpc>
                <a:spcPct val="120000"/>
              </a:lnSpc>
            </a:pPr>
            <a:r>
              <a:rPr lang="en-GB" sz="1300" dirty="0"/>
              <a:t>Persistent URI for classes and properties to resolve to definitions and potentially further information.</a:t>
            </a:r>
          </a:p>
          <a:p>
            <a:pPr lvl="0">
              <a:lnSpc>
                <a:spcPct val="120000"/>
              </a:lnSpc>
            </a:pPr>
            <a:r>
              <a:rPr lang="en-GB" sz="1300" dirty="0"/>
              <a:t>Links to full set of product characteristics for selected products, and to product standards that match list of characteristics (extend to connect to qualified products and their definitions).</a:t>
            </a:r>
          </a:p>
          <a:p>
            <a:pPr lvl="0">
              <a:lnSpc>
                <a:spcPct val="120000"/>
              </a:lnSpc>
            </a:pPr>
            <a:r>
              <a:rPr lang="en-GB" sz="1300" dirty="0"/>
              <a:t>Extraction of selected classes and properties in various formats such as text, spreadsheet, OWL/RDF and XSD.</a:t>
            </a:r>
          </a:p>
          <a:p>
            <a:endParaRPr lang="en-GB" sz="1300" dirty="0"/>
          </a:p>
        </p:txBody>
      </p:sp>
    </p:spTree>
    <p:extLst>
      <p:ext uri="{BB962C8B-B14F-4D97-AF65-F5344CB8AC3E}">
        <p14:creationId xmlns:p14="http://schemas.microsoft.com/office/powerpoint/2010/main" val="2792408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3" name="Slide Number Placeholder 2"/>
          <p:cNvSpPr>
            <a:spLocks noGrp="1"/>
          </p:cNvSpPr>
          <p:nvPr>
            <p:ph type="sldNum" sz="quarter" idx="12"/>
          </p:nvPr>
        </p:nvSpPr>
        <p:spPr/>
        <p:txBody>
          <a:bodyPr/>
          <a:lstStyle/>
          <a:p>
            <a:fld id="{455123DE-DF0A-45CF-9929-81DBBDC71DC7}" type="slidenum">
              <a:rPr lang="en-AU" smtClean="0"/>
              <a:pPr/>
              <a:t>5</a:t>
            </a:fld>
            <a:endParaRPr lang="en-AU" dirty="0"/>
          </a:p>
        </p:txBody>
      </p:sp>
      <p:sp>
        <p:nvSpPr>
          <p:cNvPr id="4" name="Text Placeholder 3"/>
          <p:cNvSpPr>
            <a:spLocks noGrp="1"/>
          </p:cNvSpPr>
          <p:nvPr>
            <p:ph type="body" sz="quarter" idx="17"/>
          </p:nvPr>
        </p:nvSpPr>
        <p:spPr>
          <a:xfrm>
            <a:off x="432000" y="1347107"/>
            <a:ext cx="8492400" cy="5290457"/>
          </a:xfrm>
        </p:spPr>
        <p:txBody>
          <a:bodyPr>
            <a:noAutofit/>
          </a:bodyPr>
          <a:lstStyle/>
          <a:p>
            <a:r>
              <a:rPr lang="en-GB" sz="1400" dirty="0" smtClean="0"/>
              <a:t>The TMB approves </a:t>
            </a:r>
            <a:r>
              <a:rPr lang="en-GB" sz="1400" dirty="0"/>
              <a:t>the seven recommendations listed below, to be implemented in 3 phases: </a:t>
            </a:r>
          </a:p>
          <a:p>
            <a:pPr marL="0" indent="0">
              <a:buNone/>
            </a:pPr>
            <a:r>
              <a:rPr lang="en-GB" sz="1400" dirty="0"/>
              <a:t> </a:t>
            </a:r>
          </a:p>
          <a:p>
            <a:r>
              <a:rPr lang="en-GB" sz="1400" dirty="0"/>
              <a:t>Phase 1: </a:t>
            </a:r>
          </a:p>
          <a:p>
            <a:pPr marL="536542" lvl="1" indent="0" fontAlgn="base">
              <a:buNone/>
            </a:pPr>
            <a:r>
              <a:rPr lang="en-GB" sz="1400" dirty="0"/>
              <a:t>Agree that ISO and ISO/IEC committees who need a common database containing internationally standardized properties and classes according to ISO 13854 / IEC 61360 for their activities can use the existing IEC CDD to import the relevant parts of their standards and expose such content publicly according to item B below.  </a:t>
            </a:r>
          </a:p>
          <a:p>
            <a:pPr marL="536542" lvl="1" indent="0" fontAlgn="base">
              <a:buNone/>
            </a:pPr>
            <a:r>
              <a:rPr lang="en-GB" sz="1400" dirty="0"/>
              <a:t>Acknowledge licensing implications of the use of the IEC CDD.  </a:t>
            </a:r>
          </a:p>
          <a:p>
            <a:pPr marL="536542" lvl="1" indent="0" fontAlgn="base">
              <a:buNone/>
            </a:pPr>
            <a:r>
              <a:rPr lang="en-GB" sz="1400" dirty="0"/>
              <a:t>Setup an ISO/IEC Joint Working Group (JWG) between ISO TC 184/SC 4 and IEC SC 3D. This </a:t>
            </a:r>
          </a:p>
          <a:p>
            <a:pPr marL="536542" lvl="1" indent="0">
              <a:buNone/>
            </a:pPr>
            <a:r>
              <a:rPr lang="en-GB" sz="1400" dirty="0"/>
              <a:t>JWG will support both ISO and IEC committees’ needs for loading data sets into the IEC CDD.  </a:t>
            </a:r>
          </a:p>
          <a:p>
            <a:pPr marL="536542" lvl="1" indent="0" fontAlgn="base">
              <a:buNone/>
            </a:pPr>
            <a:r>
              <a:rPr lang="en-GB" sz="1400" dirty="0"/>
              <a:t>Approve in principle the exception for ISO TC 184 and other interested committees to publish and maintain data in the IEC database with a process based on the old annex SK but request those committees to submit this process to the TMB secretariat for formal approval as a Committee Specific </a:t>
            </a:r>
            <a:r>
              <a:rPr lang="en-GB" sz="1400" dirty="0" smtClean="0"/>
              <a:t>Procedure </a:t>
            </a:r>
            <a:r>
              <a:rPr lang="en-GB" sz="1400" dirty="0"/>
              <a:t>(CSP). </a:t>
            </a:r>
          </a:p>
          <a:p>
            <a:r>
              <a:rPr lang="en-GB" sz="1400" dirty="0"/>
              <a:t>Phase 2: </a:t>
            </a:r>
          </a:p>
          <a:p>
            <a:pPr marL="536542" lvl="1" indent="0" fontAlgn="base">
              <a:buNone/>
            </a:pPr>
            <a:r>
              <a:rPr lang="en-GB" sz="1400" dirty="0"/>
              <a:t>Conduct a market analysis related to the need for a potential Joint ISO/IEC DPPC, under the lead </a:t>
            </a:r>
            <a:r>
              <a:rPr lang="en-GB" sz="1400" dirty="0" smtClean="0"/>
              <a:t>of the </a:t>
            </a:r>
            <a:r>
              <a:rPr lang="en-GB" sz="1400" dirty="0"/>
              <a:t>CPAG.  </a:t>
            </a:r>
          </a:p>
          <a:p>
            <a:r>
              <a:rPr lang="en-GB" sz="1400" dirty="0"/>
              <a:t>Phase 3: </a:t>
            </a:r>
          </a:p>
          <a:p>
            <a:pPr marL="536542" lvl="1" indent="0">
              <a:buNone/>
            </a:pPr>
            <a:r>
              <a:rPr lang="en-GB" sz="1400" dirty="0" smtClean="0"/>
              <a:t>Support </a:t>
            </a:r>
            <a:r>
              <a:rPr lang="en-GB" sz="1400" dirty="0"/>
              <a:t>the proposed enhancements to the existing IEC CDD (as identified by the DPPC TF - feasibility and planning to be discussed with IEC).  </a:t>
            </a:r>
          </a:p>
          <a:p>
            <a:pPr marL="536542" lvl="1" indent="0">
              <a:buNone/>
            </a:pPr>
            <a:r>
              <a:rPr lang="en-GB" sz="1400" smtClean="0"/>
              <a:t>Ask </a:t>
            </a:r>
            <a:r>
              <a:rPr lang="en-GB" sz="1400" dirty="0"/>
              <a:t>ISO/CS to discuss with IEC/CO on the definition and implementation of a potential Joint ISO/IEC DPPC.  </a:t>
            </a:r>
          </a:p>
          <a:p>
            <a:endParaRPr lang="en-GB" sz="1100" dirty="0"/>
          </a:p>
        </p:txBody>
      </p:sp>
    </p:spTree>
    <p:extLst>
      <p:ext uri="{BB962C8B-B14F-4D97-AF65-F5344CB8AC3E}">
        <p14:creationId xmlns:p14="http://schemas.microsoft.com/office/powerpoint/2010/main" val="1035706289"/>
      </p:ext>
    </p:extLst>
  </p:cSld>
  <p:clrMapOvr>
    <a:masterClrMapping/>
  </p:clrMapOvr>
</p:sld>
</file>

<file path=ppt/theme/theme1.xml><?xml version="1.0" encoding="utf-8"?>
<a:theme xmlns:a="http://schemas.openxmlformats.org/drawingml/2006/main" name="PPT - standard template set 2016">
  <a:themeElements>
    <a:clrScheme name="BAE Systems">
      <a:dk1>
        <a:srgbClr val="000000"/>
      </a:dk1>
      <a:lt1>
        <a:srgbClr val="FFFFFF"/>
      </a:lt1>
      <a:dk2>
        <a:srgbClr val="404146"/>
      </a:dk2>
      <a:lt2>
        <a:srgbClr val="FFFFFF"/>
      </a:lt2>
      <a:accent1>
        <a:srgbClr val="D0D3D4"/>
      </a:accent1>
      <a:accent2>
        <a:srgbClr val="FC4C02"/>
      </a:accent2>
      <a:accent3>
        <a:srgbClr val="F0B323"/>
      </a:accent3>
      <a:accent4>
        <a:srgbClr val="615E9B"/>
      </a:accent4>
      <a:accent5>
        <a:srgbClr val="D9C0A9"/>
      </a:accent5>
      <a:accent6>
        <a:srgbClr val="01426A"/>
      </a:accent6>
      <a:hlink>
        <a:srgbClr val="D0D3D4"/>
      </a:hlink>
      <a:folHlink>
        <a:srgbClr val="D0D3D4"/>
      </a:folHlink>
    </a:clrScheme>
    <a:fontScheme name="BAE">
      <a:majorFont>
        <a:latin typeface="Tahoma"/>
        <a:ea typeface=""/>
        <a:cs typeface=""/>
      </a:majorFont>
      <a:minorFont>
        <a:latin typeface="Tahom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Orange">
      <a:srgbClr val="FC4C02"/>
    </a:custClr>
    <a:custClr name="White">
      <a:srgbClr val="FFFFFF"/>
    </a:custClr>
    <a:custClr name="Grey">
      <a:srgbClr val="D0D3D4"/>
    </a:custClr>
    <a:custClr name="Dark Grey">
      <a:srgbClr val="3D4146"/>
    </a:custClr>
    <a:custClr name="Black">
      <a:srgbClr val="000000"/>
    </a:custClr>
    <a:custClr name="Ignore01">
      <a:srgbClr val="FFFFFF"/>
    </a:custClr>
    <a:custClr name="Ignore02">
      <a:srgbClr val="FFFFFF"/>
    </a:custClr>
    <a:custClr name="Ignore03">
      <a:srgbClr val="FFFFFF"/>
    </a:custClr>
    <a:custClr name="Ignore04">
      <a:srgbClr val="FFFFFF"/>
    </a:custClr>
    <a:custClr name="Ignore05">
      <a:srgbClr val="FFFFFF"/>
    </a:custClr>
    <a:custClr name="Yellow">
      <a:srgbClr val="F0B323"/>
    </a:custClr>
    <a:custClr name="Purple">
      <a:srgbClr val="615E9B"/>
    </a:custClr>
    <a:custClr name="Stone">
      <a:srgbClr val="D9C0A9"/>
    </a:custClr>
    <a:custClr name="Navy">
      <a:srgbClr val="01426A"/>
    </a:custClr>
    <a:custClr name="Teal">
      <a:srgbClr val="00B2A9"/>
    </a:custClr>
    <a:custClr name="Blue">
      <a:srgbClr val="489FDF"/>
    </a:custClr>
    <a:custClr name="Ignore06">
      <a:srgbClr val="FFFFFF"/>
    </a:custClr>
    <a:custClr name="Ignore07">
      <a:srgbClr val="FFFFFF"/>
    </a:custClr>
    <a:custClr name="Ignore08">
      <a:srgbClr val="FFFFFF"/>
    </a:custClr>
    <a:custClr name="Ignore09">
      <a:srgbClr val="FFFFFF"/>
    </a:custClr>
    <a:custClr name="Yellow 70%">
      <a:srgbClr val="F4C965"/>
    </a:custClr>
    <a:custClr name="Purple 70%">
      <a:srgbClr val="908EB9"/>
    </a:custClr>
    <a:custClr name="Stone 70%">
      <a:srgbClr val="E4D2C2"/>
    </a:custClr>
    <a:custClr name="Navy 70%">
      <a:srgbClr val="4D7A96"/>
    </a:custClr>
    <a:custClr name="Teal 70%">
      <a:srgbClr val="4CC9C2"/>
    </a:custClr>
    <a:custClr name="Blue 70%">
      <a:srgbClr val="7EBBE8"/>
    </a:custClr>
    <a:custClr name="Ignore10">
      <a:srgbClr val="FFFFFF"/>
    </a:custClr>
    <a:custClr name="Ignore11">
      <a:srgbClr val="FFFFFF"/>
    </a:custClr>
    <a:custClr name="Ignore12">
      <a:srgbClr val="FFFFFF"/>
    </a:custClr>
    <a:custClr name="Ignore13">
      <a:srgbClr val="FFFFFF"/>
    </a:custClr>
    <a:custClr name="Yellow 50%">
      <a:srgbClr val="F7D991"/>
    </a:custClr>
    <a:custClr name="Purple 50%">
      <a:srgbClr val="B0AFCD"/>
    </a:custClr>
    <a:custClr name="Stone 50%">
      <a:srgbClr val="ECDFD4"/>
    </a:custClr>
    <a:custClr name="Navy 50%">
      <a:srgbClr val="80A0B4"/>
    </a:custClr>
    <a:custClr name="Teal 50%">
      <a:srgbClr val="7FD8D4"/>
    </a:custClr>
    <a:custClr name="Blue 50%">
      <a:srgbClr val="A3CFEF"/>
    </a:custClr>
    <a:custClr name="Ignore14">
      <a:srgbClr val="FFFFFF"/>
    </a:custClr>
    <a:custClr name="Ignore15">
      <a:srgbClr val="FFFFFF"/>
    </a:custClr>
    <a:custClr name="Ignore16">
      <a:srgbClr val="FFFFFF"/>
    </a:custClr>
    <a:custClr name="Ignore17">
      <a:srgbClr val="FFFFFF"/>
    </a:custClr>
    <a:custClr name="Yellow 30%">
      <a:srgbClr val="FAE8BD"/>
    </a:custClr>
    <a:custClr name="Purple 30%">
      <a:srgbClr val="CFCEE1"/>
    </a:custClr>
    <a:custClr name="Stone 30%">
      <a:srgbClr val="F3ECE5"/>
    </a:custClr>
    <a:custClr name="Navy 30%">
      <a:srgbClr val="B2C6D2"/>
    </a:custClr>
    <a:custClr name="Teal 30%">
      <a:srgbClr val="B2E7E5"/>
    </a:custClr>
    <a:custClr name="Blue 30%">
      <a:srgbClr val="C8E2F5"/>
    </a:custClr>
    <a:custClr name="Ignore18">
      <a:srgbClr val="FFFFFF"/>
    </a:custClr>
    <a:custClr name="Red">
      <a:srgbClr val="FF0000"/>
    </a:custClr>
    <a:custClr name="Amber">
      <a:srgbClr val="FFBF00"/>
    </a:custClr>
    <a:custClr name="Green">
      <a:srgbClr val="00B050"/>
    </a:custClr>
  </a:custClrLst>
  <a:extLst>
    <a:ext uri="{05A4C25C-085E-4340-85A3-A5531E510DB2}">
      <thm15:themeFamily xmlns:thm15="http://schemas.microsoft.com/office/thememl/2012/main" name="BAE Template35.potx" id="{93784129-5BEB-4BC2-8ABD-699400CA92F0}" vid="{89E5B352-2127-4122-9FB9-C459DADC98F3}"/>
    </a:ext>
  </a:extLst>
</a:theme>
</file>

<file path=ppt/theme/theme2.xml><?xml version="1.0" encoding="utf-8"?>
<a:theme xmlns:a="http://schemas.openxmlformats.org/drawingml/2006/main" name="Office Theme">
  <a:themeElements>
    <a:clrScheme name="BAE Systems">
      <a:dk1>
        <a:srgbClr val="000000"/>
      </a:dk1>
      <a:lt1>
        <a:srgbClr val="FFFFFF"/>
      </a:lt1>
      <a:dk2>
        <a:srgbClr val="404146"/>
      </a:dk2>
      <a:lt2>
        <a:srgbClr val="FFFFFF"/>
      </a:lt2>
      <a:accent1>
        <a:srgbClr val="D0D3D4"/>
      </a:accent1>
      <a:accent2>
        <a:srgbClr val="FC4C02"/>
      </a:accent2>
      <a:accent3>
        <a:srgbClr val="F0B323"/>
      </a:accent3>
      <a:accent4>
        <a:srgbClr val="615E9B"/>
      </a:accent4>
      <a:accent5>
        <a:srgbClr val="D9C0A9"/>
      </a:accent5>
      <a:accent6>
        <a:srgbClr val="01426A"/>
      </a:accent6>
      <a:hlink>
        <a:srgbClr val="FC4C02"/>
      </a:hlink>
      <a:folHlink>
        <a:srgbClr val="FC4C02"/>
      </a:folHlink>
    </a:clrScheme>
    <a:fontScheme name="BA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RS33299_PPT - standard template set 2016</Template>
  <TotalTime>2469</TotalTime>
  <Words>1052</Words>
  <Application>Microsoft Office PowerPoint</Application>
  <PresentationFormat>On-screen Show (4:3)</PresentationFormat>
  <Paragraphs>77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Tahoma</vt:lpstr>
      <vt:lpstr>PPT - standard template set 2016</vt:lpstr>
      <vt:lpstr>Database of Product Properties and Classes </vt:lpstr>
      <vt:lpstr>Joint ISO/IEC Task Force on Database for Product Properties and Classes (“DPPC TF”)</vt:lpstr>
      <vt:lpstr>Business scenarios</vt:lpstr>
      <vt:lpstr>Key capabilities</vt:lpstr>
      <vt:lpstr>Next steps</vt:lpstr>
    </vt:vector>
  </TitlesOfParts>
  <Company>BAE Systems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Mason, Howard (UK)</dc:creator>
  <cp:lastModifiedBy>Mason, Howard (UK)</cp:lastModifiedBy>
  <cp:revision>53</cp:revision>
  <cp:lastPrinted>2015-10-26T13:29:20Z</cp:lastPrinted>
  <dcterms:created xsi:type="dcterms:W3CDTF">2016-03-14T22:00:39Z</dcterms:created>
  <dcterms:modified xsi:type="dcterms:W3CDTF">2017-10-22T19:37:59Z</dcterms:modified>
</cp:coreProperties>
</file>