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5"/>
  </p:notesMasterIdLst>
  <p:handoutMasterIdLst>
    <p:handoutMasterId r:id="rId6"/>
  </p:handoutMasterIdLst>
  <p:sldIdLst>
    <p:sldId id="346" r:id="rId2"/>
    <p:sldId id="347" r:id="rId3"/>
    <p:sldId id="34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0000FF"/>
    <a:srgbClr val="00205B"/>
    <a:srgbClr val="FFFF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8" autoAdjust="0"/>
    <p:restoredTop sz="95283" autoAdjust="0"/>
  </p:normalViewPr>
  <p:slideViewPr>
    <p:cSldViewPr snapToGrid="0">
      <p:cViewPr>
        <p:scale>
          <a:sx n="75" d="100"/>
          <a:sy n="75" d="100"/>
        </p:scale>
        <p:origin x="-270" y="1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EE708-CD72-3842-B753-94CA2A25DCEE}" type="datetimeFigureOut">
              <a:rPr lang="fr-FR" smtClean="0"/>
              <a:t>18/10/2017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1DDE-7D21-184D-98A7-0EC86730857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1171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271DAF-6830-436A-A0C9-03780CAB7DA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AA239-AD6F-42F2-AA03-5B096C04A4D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8385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Masters/slideMaster1.xml" Type="http://schemas.openxmlformats.org/officeDocument/2006/relationships/slideMaster"/><Relationship Id="rId6" Target="../media/image5.jpeg" Type="http://schemas.openxmlformats.org/officeDocument/2006/relationships/image"/><Relationship Id="rId5" Target="../media/image4.jpeg" Type="http://schemas.openxmlformats.org/officeDocument/2006/relationships/image"/><Relationship Id="rId4" Target="../media/image3.jpeg" Type="http://schemas.openxmlformats.org/officeDocument/2006/relationships/image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a="http://schemas.openxmlformats.org/drawingml/2006/main" xmlns:r="http://schemas.openxmlformats.org/officeDocument/2006/relationships" preserve="1" showMasterPhAnim="0" showMasterSp="0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11" y="0"/>
            <a:ext cx="2256367" cy="6858000"/>
            <a:chOff x="0" y="0"/>
            <a:chExt cx="1066" cy="4320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930" cy="4320"/>
            </a:xfrm>
            <a:prstGeom prst="rect">
              <a:avLst/>
            </a:prstGeom>
            <a:solidFill>
              <a:srgbClr val="0068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wrap="none"/>
            <a:lstStyle>
              <a:lvl1pPr>
                <a:defRPr>
                  <a:solidFill>
                    <a:srgbClr val="4F4E52"/>
                  </a:solidFill>
                  <a:latin charset="0" pitchFamily="34" typeface="Arial"/>
                </a:defRPr>
              </a:lvl1pPr>
              <a:lvl2pPr indent="-285750" marL="742950">
                <a:defRPr>
                  <a:solidFill>
                    <a:srgbClr val="4F4E52"/>
                  </a:solidFill>
                  <a:latin charset="0" pitchFamily="34" typeface="Arial"/>
                </a:defRPr>
              </a:lvl2pPr>
              <a:lvl3pPr indent="-228600" marL="1143000">
                <a:defRPr>
                  <a:solidFill>
                    <a:srgbClr val="4F4E52"/>
                  </a:solidFill>
                  <a:latin charset="0" pitchFamily="34" typeface="Arial"/>
                </a:defRPr>
              </a:lvl3pPr>
              <a:lvl4pPr indent="-228600" marL="1600200">
                <a:defRPr>
                  <a:solidFill>
                    <a:srgbClr val="4F4E52"/>
                  </a:solidFill>
                  <a:latin charset="0" pitchFamily="34" typeface="Arial"/>
                </a:defRPr>
              </a:lvl4pPr>
              <a:lvl5pPr indent="-228600" marL="2057400">
                <a:defRPr>
                  <a:solidFill>
                    <a:srgbClr val="4F4E52"/>
                  </a:solidFill>
                  <a:latin charset="0" pitchFamily="34" typeface="Arial"/>
                </a:defRPr>
              </a:lvl5pPr>
              <a:lvl6pPr algn="ctr"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charset="0" pitchFamily="34" typeface="Arial"/>
                </a:defRPr>
              </a:lvl6pPr>
              <a:lvl7pPr algn="ctr"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charset="0" pitchFamily="34" typeface="Arial"/>
                </a:defRPr>
              </a:lvl7pPr>
              <a:lvl8pPr algn="ctr"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charset="0" pitchFamily="34" typeface="Arial"/>
                </a:defRPr>
              </a:lvl8pPr>
              <a:lvl9pPr algn="ctr"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charset="0" pitchFamily="34" typeface="Arial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altLang="en-US" lang="en-GB" smtClean="0"/>
            </a:p>
          </p:txBody>
        </p:sp>
        <p:sp>
          <p:nvSpPr>
            <p:cNvPr id="6" name="Rectangle 19"/>
            <p:cNvSpPr>
              <a:spLocks noChangeArrowheads="1"/>
            </p:cNvSpPr>
            <p:nvPr/>
          </p:nvSpPr>
          <p:spPr bwMode="auto">
            <a:xfrm>
              <a:off x="930" y="0"/>
              <a:ext cx="45" cy="4320"/>
            </a:xfrm>
            <a:prstGeom prst="rect">
              <a:avLst/>
            </a:prstGeom>
            <a:gradFill rotWithShape="1">
              <a:gsLst>
                <a:gs pos="0">
                  <a:srgbClr val="0068B3"/>
                </a:gs>
                <a:gs pos="100000">
                  <a:srgbClr val="003053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wrap="none"/>
            <a:lstStyle>
              <a:lvl1pPr>
                <a:defRPr>
                  <a:solidFill>
                    <a:srgbClr val="4F4E52"/>
                  </a:solidFill>
                  <a:latin charset="0" pitchFamily="34" typeface="Arial"/>
                </a:defRPr>
              </a:lvl1pPr>
              <a:lvl2pPr indent="-285750" marL="742950">
                <a:defRPr>
                  <a:solidFill>
                    <a:srgbClr val="4F4E52"/>
                  </a:solidFill>
                  <a:latin charset="0" pitchFamily="34" typeface="Arial"/>
                </a:defRPr>
              </a:lvl2pPr>
              <a:lvl3pPr indent="-228600" marL="1143000">
                <a:defRPr>
                  <a:solidFill>
                    <a:srgbClr val="4F4E52"/>
                  </a:solidFill>
                  <a:latin charset="0" pitchFamily="34" typeface="Arial"/>
                </a:defRPr>
              </a:lvl3pPr>
              <a:lvl4pPr indent="-228600" marL="1600200">
                <a:defRPr>
                  <a:solidFill>
                    <a:srgbClr val="4F4E52"/>
                  </a:solidFill>
                  <a:latin charset="0" pitchFamily="34" typeface="Arial"/>
                </a:defRPr>
              </a:lvl4pPr>
              <a:lvl5pPr indent="-228600" marL="2057400">
                <a:defRPr>
                  <a:solidFill>
                    <a:srgbClr val="4F4E52"/>
                  </a:solidFill>
                  <a:latin charset="0" pitchFamily="34" typeface="Arial"/>
                </a:defRPr>
              </a:lvl5pPr>
              <a:lvl6pPr algn="ctr"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charset="0" pitchFamily="34" typeface="Arial"/>
                </a:defRPr>
              </a:lvl6pPr>
              <a:lvl7pPr algn="ctr"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charset="0" pitchFamily="34" typeface="Arial"/>
                </a:defRPr>
              </a:lvl7pPr>
              <a:lvl8pPr algn="ctr"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charset="0" pitchFamily="34" typeface="Arial"/>
                </a:defRPr>
              </a:lvl8pPr>
              <a:lvl9pPr algn="ctr"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charset="0" pitchFamily="34" typeface="Arial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altLang="en-US" lang="en-GB" smtClean="0"/>
            </a:p>
          </p:txBody>
        </p:sp>
        <p:sp>
          <p:nvSpPr>
            <p:cNvPr id="7" name="Rectangle 20"/>
            <p:cNvSpPr>
              <a:spLocks noChangeArrowheads="1"/>
            </p:cNvSpPr>
            <p:nvPr/>
          </p:nvSpPr>
          <p:spPr bwMode="auto">
            <a:xfrm>
              <a:off x="975" y="0"/>
              <a:ext cx="91" cy="4320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wrap="none"/>
            <a:lstStyle>
              <a:lvl1pPr>
                <a:defRPr>
                  <a:solidFill>
                    <a:srgbClr val="4F4E52"/>
                  </a:solidFill>
                  <a:latin charset="0" pitchFamily="34" typeface="Arial"/>
                </a:defRPr>
              </a:lvl1pPr>
              <a:lvl2pPr indent="-285750" marL="742950">
                <a:defRPr>
                  <a:solidFill>
                    <a:srgbClr val="4F4E52"/>
                  </a:solidFill>
                  <a:latin charset="0" pitchFamily="34" typeface="Arial"/>
                </a:defRPr>
              </a:lvl2pPr>
              <a:lvl3pPr indent="-228600" marL="1143000">
                <a:defRPr>
                  <a:solidFill>
                    <a:srgbClr val="4F4E52"/>
                  </a:solidFill>
                  <a:latin charset="0" pitchFamily="34" typeface="Arial"/>
                </a:defRPr>
              </a:lvl3pPr>
              <a:lvl4pPr indent="-228600" marL="1600200">
                <a:defRPr>
                  <a:solidFill>
                    <a:srgbClr val="4F4E52"/>
                  </a:solidFill>
                  <a:latin charset="0" pitchFamily="34" typeface="Arial"/>
                </a:defRPr>
              </a:lvl4pPr>
              <a:lvl5pPr indent="-228600" marL="2057400">
                <a:defRPr>
                  <a:solidFill>
                    <a:srgbClr val="4F4E52"/>
                  </a:solidFill>
                  <a:latin charset="0" pitchFamily="34" typeface="Arial"/>
                </a:defRPr>
              </a:lvl5pPr>
              <a:lvl6pPr algn="ctr"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charset="0" pitchFamily="34" typeface="Arial"/>
                </a:defRPr>
              </a:lvl6pPr>
              <a:lvl7pPr algn="ctr"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charset="0" pitchFamily="34" typeface="Arial"/>
                </a:defRPr>
              </a:lvl7pPr>
              <a:lvl8pPr algn="ctr"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charset="0" pitchFamily="34" typeface="Arial"/>
                </a:defRPr>
              </a:lvl8pPr>
              <a:lvl9pPr algn="ctr"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4F4E52"/>
                  </a:solidFill>
                  <a:latin charset="0" pitchFamily="34" typeface="Arial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altLang="en-US" lang="en-GB" smtClean="0"/>
            </a:p>
          </p:txBody>
        </p:sp>
      </p:grpSp>
      <p:pic>
        <p:nvPicPr>
          <p:cNvPr descr="LOTAR_LOGO_Claim_RGB" id="8" name="Picture 17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967" y="333375"/>
            <a:ext cx="7325784" cy="20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27"/>
          <p:cNvGrpSpPr>
            <a:grpSpLocks/>
          </p:cNvGrpSpPr>
          <p:nvPr/>
        </p:nvGrpSpPr>
        <p:grpSpPr bwMode="auto">
          <a:xfrm>
            <a:off x="2624668" y="6308742"/>
            <a:ext cx="9304867" cy="504825"/>
            <a:chOff x="1240" y="3974"/>
            <a:chExt cx="4396" cy="318"/>
          </a:xfrm>
        </p:grpSpPr>
        <p:pic>
          <p:nvPicPr>
            <p:cNvPr descr="AIA logo Light blue" id="10" name="Picture 22"/>
            <p:cNvPicPr>
              <a:picLocks noChangeArrowheads="1" noChangeAspect="1"/>
            </p:cNvPicPr>
            <p:nvPr userDrawn="1"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4"/>
            <a:stretch>
              <a:fillRect/>
            </a:stretch>
          </p:blipFill>
          <p:spPr bwMode="auto">
            <a:xfrm>
              <a:off x="1240" y="4020"/>
              <a:ext cx="318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descr="asd_stan" id="11" name="Picture 23"/>
            <p:cNvPicPr>
              <a:picLocks noChangeArrowheads="1"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639"/>
            <a:stretch>
              <a:fillRect/>
            </a:stretch>
          </p:blipFill>
          <p:spPr bwMode="auto">
            <a:xfrm>
              <a:off x="1607" y="4069"/>
              <a:ext cx="804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descr="ProStep_iViP-Logo-neu_50mm" id="12" name="Picture 24"/>
            <p:cNvPicPr>
              <a:picLocks noChangeArrowheads="1"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3" y="4006"/>
              <a:ext cx="433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descr="PDES_logo" id="13" name="Picture 25"/>
            <p:cNvPicPr>
              <a:picLocks noChangeArrowheads="1"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6" y="4010"/>
              <a:ext cx="340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Line 26"/>
            <p:cNvSpPr>
              <a:spLocks noChangeShapeType="1"/>
            </p:cNvSpPr>
            <p:nvPr userDrawn="1"/>
          </p:nvSpPr>
          <p:spPr bwMode="auto">
            <a:xfrm>
              <a:off x="1247" y="3974"/>
              <a:ext cx="4355" cy="0"/>
            </a:xfrm>
            <a:prstGeom prst="line">
              <a:avLst/>
            </a:prstGeom>
            <a:noFill/>
            <a:ln w="28575">
              <a:solidFill>
                <a:srgbClr val="0068B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mtClean="0">
                <a:solidFill>
                  <a:srgbClr val="4F4E52"/>
                </a:solidFill>
              </a:endParaRPr>
            </a:p>
          </p:txBody>
        </p:sp>
      </p:grpSp>
      <p:sp>
        <p:nvSpPr>
          <p:cNvPr id="18434" name="Rectangle 2"/>
          <p:cNvSpPr>
            <a:spLocks noChangeArrowheads="1" noGrp="1"/>
          </p:cNvSpPr>
          <p:nvPr>
            <p:ph type="ctrTitle"/>
          </p:nvPr>
        </p:nvSpPr>
        <p:spPr>
          <a:xfrm>
            <a:off x="4184662" y="2824163"/>
            <a:ext cx="7097183" cy="1746250"/>
          </a:xfrm>
        </p:spPr>
        <p:txBody>
          <a:bodyPr anchor="ctr"/>
          <a:lstStyle>
            <a:lvl1pPr indent="0" marL="0">
              <a:defRPr sz="3600">
                <a:solidFill>
                  <a:srgbClr val="0068B3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18435" name="Rectangle 3"/>
          <p:cNvSpPr>
            <a:spLocks noChangeArrowheads="1" noGrp="1"/>
          </p:cNvSpPr>
          <p:nvPr>
            <p:ph idx="1" type="subTitle"/>
          </p:nvPr>
        </p:nvSpPr>
        <p:spPr>
          <a:xfrm>
            <a:off x="4176187" y="4656138"/>
            <a:ext cx="6326716" cy="1154112"/>
          </a:xfrm>
        </p:spPr>
        <p:txBody>
          <a:bodyPr/>
          <a:lstStyle>
            <a:lvl1pPr indent="0" marL="0">
              <a:buFont charset="2" pitchFamily="18" typeface="Wingdings 3"/>
              <a:buNone/>
              <a:defRPr sz="2000"/>
            </a:lvl1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15" name="Rectangle 14"/>
          <p:cNvSpPr>
            <a:spLocks noChangeArrowheads="1" noGrp="1"/>
          </p:cNvSpPr>
          <p:nvPr>
            <p:ph idx="10" sz="quarter" type="ftr"/>
          </p:nvPr>
        </p:nvSpPr>
        <p:spPr>
          <a:xfrm>
            <a:off x="101611" y="6591300"/>
            <a:ext cx="1824567" cy="2286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>
                <a:solidFill>
                  <a:srgbClr val="FFFFFF"/>
                </a:solidFill>
              </a:rPr>
              <a:t>© LOTAR </a:t>
            </a:r>
            <a:r>
              <a:rPr lang="de-DE">
                <a:solidFill>
                  <a:srgbClr val="FFFFFF"/>
                </a:solidFill>
                <a:sym charset="2" pitchFamily="18" typeface="Symbol"/>
              </a:rPr>
              <a:t></a:t>
            </a:r>
            <a:r>
              <a:rPr lang="de-DE">
                <a:solidFill>
                  <a:srgbClr val="FFFFFF"/>
                </a:solidFill>
              </a:rPr>
              <a:t> </a:t>
            </a:r>
            <a:r>
              <a:rPr lang="de-DE">
                <a:solidFill>
                  <a:srgbClr val="FFFFFF"/>
                </a:solidFill>
                <a:cs charset="0" pitchFamily="18" typeface="Times New Roman"/>
              </a:rPr>
              <a:t>2010</a:t>
            </a:r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900084"/>
      </p:ext>
    </p:extLst>
  </p:cSld>
  <p:clrMapOvr>
    <a:masterClrMapping/>
  </p:clrMapOvr>
  <p:timing>
    <p:tnLst>
      <p:par>
        <p:cTn dur="indefinite" id="1" nodeType="tmRoot" restart="never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72D87664-E7EB-4B93-8F3D-E6425C4ECA26}" type="slidenum">
              <a:rPr lang="en-US">
                <a:solidFill>
                  <a:srgbClr val="333333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999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966200" y="165100"/>
            <a:ext cx="2819400" cy="63119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08000" y="165100"/>
            <a:ext cx="8255000" cy="63119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3ADCF3BB-942E-4CBA-9890-529265974995}" type="slidenum">
              <a:rPr lang="en-US">
                <a:solidFill>
                  <a:srgbClr val="333333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225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D0564008-CF32-45B4-A9A9-5322DD381227}" type="slidenum">
              <a:rPr lang="en-US">
                <a:solidFill>
                  <a:srgbClr val="333333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112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17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F7CC8F78-E91F-45D3-93D2-AC302A593A2C}" type="slidenum">
              <a:rPr lang="en-US">
                <a:solidFill>
                  <a:srgbClr val="333333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22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5372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48400" y="1295400"/>
            <a:ext cx="55372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A5C0D745-FD3C-4684-AB9D-8084F480EAEA}" type="slidenum">
              <a:rPr lang="en-US">
                <a:solidFill>
                  <a:srgbClr val="333333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02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7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01132B95-5F7D-498B-BEA1-4462DFD09564}" type="slidenum">
              <a:rPr lang="en-US">
                <a:solidFill>
                  <a:srgbClr val="333333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310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859E6BF7-8CBE-4AD4-A46F-D97192307776}" type="slidenum">
              <a:rPr lang="en-US">
                <a:solidFill>
                  <a:srgbClr val="333333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958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9085F753-222E-4688-8B80-F39AAE01BC9A}" type="slidenum">
              <a:rPr lang="en-US">
                <a:solidFill>
                  <a:srgbClr val="333333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931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6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132B7CE7-F479-4FAF-918C-68016D419A44}" type="slidenum">
              <a:rPr lang="en-US">
                <a:solidFill>
                  <a:srgbClr val="333333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363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en-GB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2B929608-D307-4702-9ADE-7F15010391C2}" type="slidenum">
              <a:rPr lang="en-US">
                <a:solidFill>
                  <a:srgbClr val="333333"/>
                </a:solidFill>
              </a:rPr>
              <a:pPr>
                <a:defRPr/>
              </a:pPr>
              <a:t>‹N°›</a:t>
            </a:fld>
            <a:endParaRPr lang="en-US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693202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8" Target="../slideLayouts/slideLayout8.xml" Type="http://schemas.openxmlformats.org/officeDocument/2006/relationships/slideLayout"/><Relationship Id="rId13" Target="../media/image1.png" Type="http://schemas.openxmlformats.org/officeDocument/2006/relationships/image"/><Relationship Id="rId3" Target="../slideLayouts/slideLayout3.xml" Type="http://schemas.openxmlformats.org/officeDocument/2006/relationships/slideLayout"/><Relationship Id="rId7" Target="../slideLayouts/slideLayout7.xml" Type="http://schemas.openxmlformats.org/officeDocument/2006/relationships/slideLayout"/><Relationship Id="rId12" Target="../theme/theme1.xml" Type="http://schemas.openxmlformats.org/officeDocument/2006/relationships/theme"/><Relationship Id="rId17" Target="../media/image5.jpeg" Type="http://schemas.openxmlformats.org/officeDocument/2006/relationships/image"/><Relationship Id="rId2" Target="../slideLayouts/slideLayout2.xml" Type="http://schemas.openxmlformats.org/officeDocument/2006/relationships/slideLayout"/><Relationship Id="rId16" Target="../media/image4.jpeg" Type="http://schemas.openxmlformats.org/officeDocument/2006/relationships/image"/><Relationship Id="rId1" Target="../slideLayouts/slideLayout1.xml" Type="http://schemas.openxmlformats.org/officeDocument/2006/relationships/slideLayout"/><Relationship Id="rId6" Target="../slideLayouts/slideLayout6.xml" Type="http://schemas.openxmlformats.org/officeDocument/2006/relationships/slideLayout"/><Relationship Id="rId11" Target="../slideLayouts/slideLayout11.xml" Type="http://schemas.openxmlformats.org/officeDocument/2006/relationships/slideLayout"/><Relationship Id="rId5" Target="../slideLayouts/slideLayout5.xml" Type="http://schemas.openxmlformats.org/officeDocument/2006/relationships/slideLayout"/><Relationship Id="rId15" Target="../media/image3.jpeg" Type="http://schemas.openxmlformats.org/officeDocument/2006/relationships/image"/><Relationship Id="rId10" Target="../slideLayouts/slideLayout10.xml" Type="http://schemas.openxmlformats.org/officeDocument/2006/relationships/slideLayout"/><Relationship Id="rId4" Target="../slideLayouts/slideLayout4.xml" Type="http://schemas.openxmlformats.org/officeDocument/2006/relationships/slideLayout"/><Relationship Id="rId9" Target="../slideLayouts/slideLayout9.xml" Type="http://schemas.openxmlformats.org/officeDocument/2006/relationships/slideLayout"/><Relationship Id="rId14" Target="../media/image2.jpeg" Type="http://schemas.openxmlformats.org/officeDocument/2006/relationships/image"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38"/>
          <p:cNvGrpSpPr>
            <a:grpSpLocks/>
          </p:cNvGrpSpPr>
          <p:nvPr/>
        </p:nvGrpSpPr>
        <p:grpSpPr bwMode="auto">
          <a:xfrm>
            <a:off x="0" y="0"/>
            <a:ext cx="12192000" cy="1341438"/>
            <a:chOff x="0" y="0"/>
            <a:chExt cx="5760" cy="845"/>
          </a:xfrm>
        </p:grpSpPr>
        <p:grpSp>
          <p:nvGrpSpPr>
            <p:cNvPr id="1037" name="Group 37"/>
            <p:cNvGrpSpPr>
              <a:grpSpLocks/>
            </p:cNvGrpSpPr>
            <p:nvPr userDrawn="1"/>
          </p:nvGrpSpPr>
          <p:grpSpPr bwMode="auto">
            <a:xfrm>
              <a:off x="0" y="0"/>
              <a:ext cx="5760" cy="845"/>
              <a:chOff x="0" y="0"/>
              <a:chExt cx="5760" cy="845"/>
            </a:xfrm>
          </p:grpSpPr>
          <p:sp>
            <p:nvSpPr>
              <p:cNvPr id="1039" name="Rectangle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0" cy="709"/>
              </a:xfrm>
              <a:prstGeom prst="rect">
                <a:avLst/>
              </a:prstGeom>
              <a:solidFill>
                <a:srgbClr val="0068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 wrap="none"/>
              <a:lstStyle>
                <a:lvl1pPr>
                  <a:defRPr>
                    <a:solidFill>
                      <a:srgbClr val="4F4E52"/>
                    </a:solidFill>
                    <a:latin charset="0" pitchFamily="34" typeface="Arial"/>
                  </a:defRPr>
                </a:lvl1pPr>
                <a:lvl2pPr indent="-285750" marL="742950">
                  <a:defRPr>
                    <a:solidFill>
                      <a:srgbClr val="4F4E52"/>
                    </a:solidFill>
                    <a:latin charset="0" pitchFamily="34" typeface="Arial"/>
                  </a:defRPr>
                </a:lvl2pPr>
                <a:lvl3pPr indent="-228600" marL="1143000">
                  <a:defRPr>
                    <a:solidFill>
                      <a:srgbClr val="4F4E52"/>
                    </a:solidFill>
                    <a:latin charset="0" pitchFamily="34" typeface="Arial"/>
                  </a:defRPr>
                </a:lvl3pPr>
                <a:lvl4pPr indent="-228600" marL="1600200">
                  <a:defRPr>
                    <a:solidFill>
                      <a:srgbClr val="4F4E52"/>
                    </a:solidFill>
                    <a:latin charset="0" pitchFamily="34" typeface="Arial"/>
                  </a:defRPr>
                </a:lvl4pPr>
                <a:lvl5pPr indent="-228600" marL="2057400">
                  <a:defRPr>
                    <a:solidFill>
                      <a:srgbClr val="4F4E52"/>
                    </a:solidFill>
                    <a:latin charset="0" pitchFamily="34" typeface="Arial"/>
                  </a:defRPr>
                </a:lvl5pPr>
                <a:lvl6pPr algn="ctr" eaLnBrk="0" fontAlgn="base" hangingPunct="0" indent="-228600" marL="251460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charset="0" pitchFamily="34" typeface="Arial"/>
                  </a:defRPr>
                </a:lvl6pPr>
                <a:lvl7pPr algn="ctr" eaLnBrk="0" fontAlgn="base" hangingPunct="0" indent="-228600" marL="297180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charset="0" pitchFamily="34" typeface="Arial"/>
                  </a:defRPr>
                </a:lvl7pPr>
                <a:lvl8pPr algn="ctr" eaLnBrk="0" fontAlgn="base" hangingPunct="0" indent="-228600" marL="342900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charset="0" pitchFamily="34" typeface="Arial"/>
                  </a:defRPr>
                </a:lvl8pPr>
                <a:lvl9pPr algn="ctr" eaLnBrk="0" fontAlgn="base" hangingPunct="0" indent="-228600" marL="388620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charset="0" pitchFamily="34" typeface="Arial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altLang="en-US" lang="en-GB" smtClean="0"/>
              </a:p>
            </p:txBody>
          </p:sp>
          <p:sp>
            <p:nvSpPr>
              <p:cNvPr id="1040" name="Rectangle 24"/>
              <p:cNvSpPr>
                <a:spLocks noChangeArrowheads="1"/>
              </p:cNvSpPr>
              <p:nvPr/>
            </p:nvSpPr>
            <p:spPr bwMode="auto">
              <a:xfrm>
                <a:off x="0" y="708"/>
                <a:ext cx="5760" cy="46"/>
              </a:xfrm>
              <a:prstGeom prst="rect">
                <a:avLst/>
              </a:prstGeom>
              <a:gradFill rotWithShape="1">
                <a:gsLst>
                  <a:gs pos="0">
                    <a:srgbClr val="0068B3"/>
                  </a:gs>
                  <a:gs pos="100000">
                    <a:srgbClr val="00305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 wrap="none"/>
              <a:lstStyle>
                <a:lvl1pPr>
                  <a:defRPr>
                    <a:solidFill>
                      <a:srgbClr val="4F4E52"/>
                    </a:solidFill>
                    <a:latin charset="0" pitchFamily="34" typeface="Arial"/>
                  </a:defRPr>
                </a:lvl1pPr>
                <a:lvl2pPr indent="-285750" marL="742950">
                  <a:defRPr>
                    <a:solidFill>
                      <a:srgbClr val="4F4E52"/>
                    </a:solidFill>
                    <a:latin charset="0" pitchFamily="34" typeface="Arial"/>
                  </a:defRPr>
                </a:lvl2pPr>
                <a:lvl3pPr indent="-228600" marL="1143000">
                  <a:defRPr>
                    <a:solidFill>
                      <a:srgbClr val="4F4E52"/>
                    </a:solidFill>
                    <a:latin charset="0" pitchFamily="34" typeface="Arial"/>
                  </a:defRPr>
                </a:lvl3pPr>
                <a:lvl4pPr indent="-228600" marL="1600200">
                  <a:defRPr>
                    <a:solidFill>
                      <a:srgbClr val="4F4E52"/>
                    </a:solidFill>
                    <a:latin charset="0" pitchFamily="34" typeface="Arial"/>
                  </a:defRPr>
                </a:lvl4pPr>
                <a:lvl5pPr indent="-228600" marL="2057400">
                  <a:defRPr>
                    <a:solidFill>
                      <a:srgbClr val="4F4E52"/>
                    </a:solidFill>
                    <a:latin charset="0" pitchFamily="34" typeface="Arial"/>
                  </a:defRPr>
                </a:lvl5pPr>
                <a:lvl6pPr algn="ctr" eaLnBrk="0" fontAlgn="base" hangingPunct="0" indent="-228600" marL="251460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charset="0" pitchFamily="34" typeface="Arial"/>
                  </a:defRPr>
                </a:lvl6pPr>
                <a:lvl7pPr algn="ctr" eaLnBrk="0" fontAlgn="base" hangingPunct="0" indent="-228600" marL="297180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charset="0" pitchFamily="34" typeface="Arial"/>
                  </a:defRPr>
                </a:lvl7pPr>
                <a:lvl8pPr algn="ctr" eaLnBrk="0" fontAlgn="base" hangingPunct="0" indent="-228600" marL="342900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charset="0" pitchFamily="34" typeface="Arial"/>
                  </a:defRPr>
                </a:lvl8pPr>
                <a:lvl9pPr algn="ctr" eaLnBrk="0" fontAlgn="base" hangingPunct="0" indent="-228600" marL="388620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charset="0" pitchFamily="34" typeface="Arial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altLang="en-US" lang="en-GB" smtClean="0"/>
              </a:p>
            </p:txBody>
          </p:sp>
          <p:sp>
            <p:nvSpPr>
              <p:cNvPr id="1041" name="Rectangle 25"/>
              <p:cNvSpPr>
                <a:spLocks noChangeArrowheads="1"/>
              </p:cNvSpPr>
              <p:nvPr/>
            </p:nvSpPr>
            <p:spPr bwMode="auto">
              <a:xfrm>
                <a:off x="0" y="753"/>
                <a:ext cx="5760" cy="92"/>
              </a:xfrm>
              <a:prstGeom prst="rect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 wrap="none"/>
              <a:lstStyle>
                <a:lvl1pPr>
                  <a:defRPr>
                    <a:solidFill>
                      <a:srgbClr val="4F4E52"/>
                    </a:solidFill>
                    <a:latin charset="0" pitchFamily="34" typeface="Arial"/>
                  </a:defRPr>
                </a:lvl1pPr>
                <a:lvl2pPr indent="-285750" marL="742950">
                  <a:defRPr>
                    <a:solidFill>
                      <a:srgbClr val="4F4E52"/>
                    </a:solidFill>
                    <a:latin charset="0" pitchFamily="34" typeface="Arial"/>
                  </a:defRPr>
                </a:lvl2pPr>
                <a:lvl3pPr indent="-228600" marL="1143000">
                  <a:defRPr>
                    <a:solidFill>
                      <a:srgbClr val="4F4E52"/>
                    </a:solidFill>
                    <a:latin charset="0" pitchFamily="34" typeface="Arial"/>
                  </a:defRPr>
                </a:lvl3pPr>
                <a:lvl4pPr indent="-228600" marL="1600200">
                  <a:defRPr>
                    <a:solidFill>
                      <a:srgbClr val="4F4E52"/>
                    </a:solidFill>
                    <a:latin charset="0" pitchFamily="34" typeface="Arial"/>
                  </a:defRPr>
                </a:lvl4pPr>
                <a:lvl5pPr indent="-228600" marL="2057400">
                  <a:defRPr>
                    <a:solidFill>
                      <a:srgbClr val="4F4E52"/>
                    </a:solidFill>
                    <a:latin charset="0" pitchFamily="34" typeface="Arial"/>
                  </a:defRPr>
                </a:lvl5pPr>
                <a:lvl6pPr algn="ctr" eaLnBrk="0" fontAlgn="base" hangingPunct="0" indent="-228600" marL="251460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charset="0" pitchFamily="34" typeface="Arial"/>
                  </a:defRPr>
                </a:lvl6pPr>
                <a:lvl7pPr algn="ctr" eaLnBrk="0" fontAlgn="base" hangingPunct="0" indent="-228600" marL="297180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charset="0" pitchFamily="34" typeface="Arial"/>
                  </a:defRPr>
                </a:lvl7pPr>
                <a:lvl8pPr algn="ctr" eaLnBrk="0" fontAlgn="base" hangingPunct="0" indent="-228600" marL="342900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charset="0" pitchFamily="34" typeface="Arial"/>
                  </a:defRPr>
                </a:lvl8pPr>
                <a:lvl9pPr algn="ctr" eaLnBrk="0" fontAlgn="base" hangingPunct="0" indent="-228600" marL="388620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4F4E52"/>
                    </a:solidFill>
                    <a:latin charset="0" pitchFamily="34" typeface="Arial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altLang="en-US" lang="en-GB" smtClean="0"/>
              </a:p>
            </p:txBody>
          </p:sp>
        </p:grpSp>
        <p:pic>
          <p:nvPicPr>
            <p:cNvPr descr="LOTAR_LOGO_Claim_4c" id="1038" name="Picture 36"/>
            <p:cNvPicPr>
              <a:picLocks noChangeArrowheads="1"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2" y="119"/>
              <a:ext cx="1224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7" name="Rectangle 2"/>
          <p:cNvSpPr>
            <a:spLocks noChangeArrowheads="1" noGrp="1"/>
          </p:cNvSpPr>
          <p:nvPr>
            <p:ph type="title"/>
          </p:nvPr>
        </p:nvSpPr>
        <p:spPr bwMode="auto">
          <a:xfrm>
            <a:off x="508000" y="165100"/>
            <a:ext cx="85344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 bIns="44450" compatLnSpc="1" lIns="90488" numCol="1" rIns="90488" tIns="44450" vert="horz" wrap="square">
            <a:prstTxWarp prst="textNoShape">
              <a:avLst/>
            </a:prstTxWarp>
          </a:bodyPr>
          <a:lstStyle/>
          <a:p>
            <a:pPr lvl="0"/>
            <a:r>
              <a:rPr altLang="en-US" lang="en-US" smtClean="0"/>
              <a:t>Folientitel</a:t>
            </a:r>
            <a:br>
              <a:rPr altLang="en-US" lang="en-US" smtClean="0"/>
            </a:br>
            <a:r>
              <a:rPr altLang="en-US" lang="en-US" smtClean="0"/>
              <a:t>2. Zeile</a:t>
            </a:r>
          </a:p>
        </p:txBody>
      </p:sp>
      <p:sp>
        <p:nvSpPr>
          <p:cNvPr id="1034" name="Rectangle 10"/>
          <p:cNvSpPr>
            <a:spLocks noChangeArrowheads="1" noGrp="1"/>
          </p:cNvSpPr>
          <p:nvPr>
            <p:ph idx="1" type="body"/>
          </p:nvPr>
        </p:nvSpPr>
        <p:spPr bwMode="auto">
          <a:xfrm>
            <a:off x="508000" y="1295400"/>
            <a:ext cx="112776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pPr lvl="0"/>
            <a:r>
              <a:rPr altLang="en-US" lang="en-US" smtClean="0"/>
              <a:t>Klicken Sie, um die Formate des Vorlagentextes zu bearbeiten</a:t>
            </a:r>
          </a:p>
          <a:p>
            <a:pPr lvl="1"/>
            <a:r>
              <a:rPr altLang="en-US" lang="en-US" smtClean="0"/>
              <a:t>Zweite Ebene</a:t>
            </a:r>
          </a:p>
          <a:p>
            <a:pPr lvl="2"/>
            <a:r>
              <a:rPr altLang="en-US" lang="en-US" smtClean="0"/>
              <a:t>Dritte Ebene</a:t>
            </a:r>
          </a:p>
          <a:p>
            <a:pPr lvl="3"/>
            <a:r>
              <a:rPr altLang="en-US" lang="en-US" smtClean="0"/>
              <a:t>Vierte Ebene</a:t>
            </a:r>
          </a:p>
          <a:p>
            <a:pPr lvl="4"/>
            <a:r>
              <a:rPr altLang="en-US" lang="en-US" smtClean="0"/>
              <a:t>Fünfte Ebene</a:t>
            </a:r>
          </a:p>
        </p:txBody>
      </p:sp>
      <p:sp>
        <p:nvSpPr>
          <p:cNvPr id="1043" name="Rectangle 19"/>
          <p:cNvSpPr>
            <a:spLocks noChangeArrowheads="1" noGrp="1"/>
          </p:cNvSpPr>
          <p:nvPr>
            <p:ph idx="3" sz="quarter" type="ftr"/>
          </p:nvPr>
        </p:nvSpPr>
        <p:spPr bwMode="auto">
          <a:xfrm>
            <a:off x="3744396" y="6524642"/>
            <a:ext cx="4703233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>
            <a:lvl1pPr>
              <a:defRPr sz="600">
                <a:solidFill>
                  <a:schemeClr val="tx1"/>
                </a:solidFill>
                <a:latin charset="0" typeface="Arial"/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333333"/>
                </a:solidFill>
              </a:rPr>
              <a:t>© LOTAR </a:t>
            </a:r>
            <a:r>
              <a:rPr lang="en-US">
                <a:solidFill>
                  <a:srgbClr val="333333"/>
                </a:solidFill>
                <a:cs charset="0" pitchFamily="18" typeface="Times New Roman"/>
              </a:rPr>
              <a:t>2010 All rights reserved </a:t>
            </a:r>
            <a:r>
              <a:rPr lang="en-US">
                <a:solidFill>
                  <a:srgbClr val="333333"/>
                </a:solidFill>
                <a:sym charset="2" pitchFamily="18" typeface="Symbol"/>
              </a:rPr>
              <a:t></a:t>
            </a:r>
            <a:r>
              <a:rPr lang="en-US">
                <a:solidFill>
                  <a:srgbClr val="333333"/>
                </a:solidFill>
              </a:rPr>
              <a:t> Name </a:t>
            </a:r>
            <a:r>
              <a:rPr lang="en-US">
                <a:solidFill>
                  <a:srgbClr val="333333"/>
                </a:solidFill>
                <a:sym charset="2" pitchFamily="18" typeface="Symbol"/>
              </a:rPr>
              <a:t></a:t>
            </a:r>
            <a:r>
              <a:rPr lang="en-US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>
                <a:solidFill>
                  <a:srgbClr val="333333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18 October 2017</a:t>
            </a:fld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>
                <a:solidFill>
                  <a:srgbClr val="333333"/>
                </a:solidFill>
                <a:sym charset="2" pitchFamily="18" typeface="Symbol"/>
              </a:rPr>
              <a:t></a:t>
            </a:r>
            <a:r>
              <a:rPr lang="en-US">
                <a:solidFill>
                  <a:srgbClr val="333333"/>
                </a:solidFill>
              </a:rPr>
              <a:t> Page </a:t>
            </a:r>
            <a:fld id="{420E9F97-CBDC-4A29-B7AC-FEC9B31EFFF2}" type="slidenum">
              <a:rPr lang="en-US">
                <a:solidFill>
                  <a:srgbClr val="333333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>
              <a:solidFill>
                <a:srgbClr val="333333"/>
              </a:solidFill>
            </a:endParaRPr>
          </a:p>
        </p:txBody>
      </p:sp>
      <p:sp>
        <p:nvSpPr>
          <p:cNvPr id="1030" name="Rectangle 20"/>
          <p:cNvSpPr>
            <a:spLocks noChangeArrowheads="1"/>
          </p:cNvSpPr>
          <p:nvPr/>
        </p:nvSpPr>
        <p:spPr bwMode="auto">
          <a:xfrm>
            <a:off x="10033000" y="6629400"/>
            <a:ext cx="194733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4F4E52"/>
                </a:solidFill>
                <a:latin charset="0" pitchFamily="34" typeface="Arial"/>
              </a:defRPr>
            </a:lvl1pPr>
            <a:lvl2pPr indent="-285750" marL="742950">
              <a:defRPr>
                <a:solidFill>
                  <a:srgbClr val="4F4E52"/>
                </a:solidFill>
                <a:latin charset="0" pitchFamily="34" typeface="Arial"/>
              </a:defRPr>
            </a:lvl2pPr>
            <a:lvl3pPr indent="-228600" marL="1143000">
              <a:defRPr>
                <a:solidFill>
                  <a:srgbClr val="4F4E52"/>
                </a:solidFill>
                <a:latin charset="0" pitchFamily="34" typeface="Arial"/>
              </a:defRPr>
            </a:lvl3pPr>
            <a:lvl4pPr indent="-228600" marL="1600200">
              <a:defRPr>
                <a:solidFill>
                  <a:srgbClr val="4F4E52"/>
                </a:solidFill>
                <a:latin charset="0" pitchFamily="34" typeface="Arial"/>
              </a:defRPr>
            </a:lvl4pPr>
            <a:lvl5pPr indent="-228600" marL="2057400">
              <a:defRPr>
                <a:solidFill>
                  <a:srgbClr val="4F4E52"/>
                </a:solidFill>
                <a:latin charset="0" pitchFamily="34" typeface="Arial"/>
              </a:defRPr>
            </a:lvl5pPr>
            <a:lvl6pPr algn="ctr"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charset="0" pitchFamily="34" typeface="Arial"/>
              </a:defRPr>
            </a:lvl6pPr>
            <a:lvl7pPr algn="ctr"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charset="0" pitchFamily="34" typeface="Arial"/>
              </a:defRPr>
            </a:lvl7pPr>
            <a:lvl8pPr algn="ctr"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charset="0" pitchFamily="34" typeface="Arial"/>
              </a:defRPr>
            </a:lvl8pPr>
            <a:lvl9pPr algn="ctr"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rgbClr val="4F4E52"/>
                </a:solidFill>
                <a:latin charset="0" pitchFamily="34" typeface="Arial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altLang="en-US" lang="en-US" smtClean="0" sz="600">
              <a:solidFill>
                <a:srgbClr val="333333"/>
              </a:solidFill>
            </a:endParaRPr>
          </a:p>
        </p:txBody>
      </p:sp>
      <p:grpSp>
        <p:nvGrpSpPr>
          <p:cNvPr id="1031" name="Group 39"/>
          <p:cNvGrpSpPr>
            <a:grpSpLocks/>
          </p:cNvGrpSpPr>
          <p:nvPr/>
        </p:nvGrpSpPr>
        <p:grpSpPr bwMode="auto">
          <a:xfrm>
            <a:off x="527051" y="6453188"/>
            <a:ext cx="11267016" cy="328612"/>
            <a:chOff x="249" y="4065"/>
            <a:chExt cx="5323" cy="207"/>
          </a:xfrm>
        </p:grpSpPr>
        <p:pic>
          <p:nvPicPr>
            <p:cNvPr descr="AIA logo Light blue" id="1032" name="Picture 28"/>
            <p:cNvPicPr>
              <a:picLocks noChangeArrowheads="1" noChangeAspect="1"/>
            </p:cNvPicPr>
            <p:nvPr/>
          </p:nvPicPr>
          <p:blipFill>
            <a:blip r:embed="rId1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8"/>
            <a:stretch>
              <a:fillRect/>
            </a:stretch>
          </p:blipFill>
          <p:spPr bwMode="auto">
            <a:xfrm>
              <a:off x="249" y="4110"/>
              <a:ext cx="189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descr="asd_stan" id="1033" name="Picture 29"/>
            <p:cNvPicPr>
              <a:picLocks noChangeArrowheads="1"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639"/>
            <a:stretch>
              <a:fillRect/>
            </a:stretch>
          </p:blipFill>
          <p:spPr bwMode="auto">
            <a:xfrm>
              <a:off x="476" y="4142"/>
              <a:ext cx="453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descr="ProStep_iViP-Logo-neu_50mm" id="2" name="Picture 30"/>
            <p:cNvPicPr>
              <a:picLocks noChangeArrowheads="1"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7" y="4104"/>
              <a:ext cx="226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descr="PDES_logo" id="1035" name="Picture 31"/>
            <p:cNvPicPr>
              <a:picLocks noChangeArrowheads="1"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0" y="4099"/>
              <a:ext cx="182" cy="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6" name="Line 32"/>
            <p:cNvSpPr>
              <a:spLocks noChangeShapeType="1"/>
            </p:cNvSpPr>
            <p:nvPr/>
          </p:nvSpPr>
          <p:spPr bwMode="auto">
            <a:xfrm>
              <a:off x="249" y="4065"/>
              <a:ext cx="5307" cy="0"/>
            </a:xfrm>
            <a:prstGeom prst="line">
              <a:avLst/>
            </a:prstGeom>
            <a:noFill/>
            <a:ln w="28575">
              <a:solidFill>
                <a:srgbClr val="0068B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mtClean="0">
                <a:solidFill>
                  <a:srgbClr val="4F4E5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5656881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7"/>
                                        <p:tgtEl>
                                          <p:spTgt spid="10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0"/>
                                        <p:tgtEl>
                                          <p:spTgt spid="10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1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3"/>
                                        <p:tgtEl>
                                          <p:spTgt spid="103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4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6"/>
                                        <p:tgtEl>
                                          <p:spTgt spid="103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7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9"/>
                                        <p:tgtEl>
                                          <p:spTgt spid="103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utoUpdateAnimBg="0" build="p" grpId="0" spid="1034">
        <p:tmplLst>
          <p:tmpl lvl="1">
            <p:tnLst>
              <p:par>
                <p:cTn fill="hold" nodeType="clickEffect" presetClass="entr" presetID="22" presetSubtype="8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filter="wipe(left)" transition="in">
                      <p:cBhvr>
                        <p:cTn dur="500"/>
                        <p:tgtEl>
                          <p:spTgt spid="103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fill="hold" nodeType="withEffect" presetClass="entr" presetID="22" presetSubtype="8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filter="wipe(left)" transition="in">
                      <p:cBhvr>
                        <p:cTn dur="500"/>
                        <p:tgtEl>
                          <p:spTgt spid="103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fill="hold" nodeType="withEffect" presetClass="entr" presetID="22" presetSubtype="8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filter="wipe(left)" transition="in">
                      <p:cBhvr>
                        <p:cTn dur="500"/>
                        <p:tgtEl>
                          <p:spTgt spid="103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fill="hold" nodeType="withEffect" presetClass="entr" presetID="22" presetSubtype="8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filter="wipe(left)" transition="in">
                      <p:cBhvr>
                        <p:cTn dur="500"/>
                        <p:tgtEl>
                          <p:spTgt spid="103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fill="hold" nodeType="withEffect" presetClass="entr" presetID="22" presetSubtype="8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filter="wipe(left)" transition="in">
                      <p:cBhvr>
                        <p:cTn dur="500"/>
                        <p:tgtEl>
                          <p:spTgt spid="103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dt="0" hdr="0" sldNum="0"/>
  <p:txStyles>
    <p:titleStyle>
      <a:lvl1pPr algn="l" eaLnBrk="0" fontAlgn="base" hangingPunct="0" indent="-195263" marL="195263" rtl="0">
        <a:spcBef>
          <a:spcPct val="0"/>
        </a:spcBef>
        <a:spcAft>
          <a:spcPct val="0"/>
        </a:spcAft>
        <a:defRPr b="1" sz="2400">
          <a:solidFill>
            <a:schemeClr val="bg1"/>
          </a:solidFill>
          <a:latin typeface="+mj-lt"/>
          <a:ea typeface="+mj-ea"/>
          <a:cs typeface="+mj-cs"/>
        </a:defRPr>
      </a:lvl1pPr>
      <a:lvl2pPr algn="l" eaLnBrk="0" fontAlgn="base" hangingPunct="0" indent="-195263" marL="195263" rtl="0">
        <a:spcBef>
          <a:spcPct val="0"/>
        </a:spcBef>
        <a:spcAft>
          <a:spcPct val="0"/>
        </a:spcAft>
        <a:defRPr b="1" sz="2400">
          <a:solidFill>
            <a:schemeClr val="bg1"/>
          </a:solidFill>
          <a:latin charset="0" typeface="Arial"/>
        </a:defRPr>
      </a:lvl2pPr>
      <a:lvl3pPr algn="l" eaLnBrk="0" fontAlgn="base" hangingPunct="0" indent="-195263" marL="195263" rtl="0">
        <a:spcBef>
          <a:spcPct val="0"/>
        </a:spcBef>
        <a:spcAft>
          <a:spcPct val="0"/>
        </a:spcAft>
        <a:defRPr b="1" sz="2400">
          <a:solidFill>
            <a:schemeClr val="bg1"/>
          </a:solidFill>
          <a:latin charset="0" typeface="Arial"/>
        </a:defRPr>
      </a:lvl3pPr>
      <a:lvl4pPr algn="l" eaLnBrk="0" fontAlgn="base" hangingPunct="0" indent="-195263" marL="195263" rtl="0">
        <a:spcBef>
          <a:spcPct val="0"/>
        </a:spcBef>
        <a:spcAft>
          <a:spcPct val="0"/>
        </a:spcAft>
        <a:defRPr b="1" sz="2400">
          <a:solidFill>
            <a:schemeClr val="bg1"/>
          </a:solidFill>
          <a:latin charset="0" typeface="Arial"/>
        </a:defRPr>
      </a:lvl4pPr>
      <a:lvl5pPr algn="l" eaLnBrk="0" fontAlgn="base" hangingPunct="0" indent="-195263" marL="195263" rtl="0">
        <a:spcBef>
          <a:spcPct val="0"/>
        </a:spcBef>
        <a:spcAft>
          <a:spcPct val="0"/>
        </a:spcAft>
        <a:defRPr b="1" sz="2400">
          <a:solidFill>
            <a:schemeClr val="bg1"/>
          </a:solidFill>
          <a:latin charset="0" typeface="Arial"/>
        </a:defRPr>
      </a:lvl5pPr>
      <a:lvl6pPr algn="l" eaLnBrk="1" fontAlgn="base" hangingPunct="1" indent="-195263" marL="652463" rtl="0">
        <a:spcBef>
          <a:spcPct val="0"/>
        </a:spcBef>
        <a:spcAft>
          <a:spcPct val="0"/>
        </a:spcAft>
        <a:defRPr b="1" sz="2400">
          <a:solidFill>
            <a:schemeClr val="bg1"/>
          </a:solidFill>
          <a:latin charset="0" typeface="Arial"/>
        </a:defRPr>
      </a:lvl6pPr>
      <a:lvl7pPr algn="l" eaLnBrk="1" fontAlgn="base" hangingPunct="1" indent="-195263" marL="1109663" rtl="0">
        <a:spcBef>
          <a:spcPct val="0"/>
        </a:spcBef>
        <a:spcAft>
          <a:spcPct val="0"/>
        </a:spcAft>
        <a:defRPr b="1" sz="2400">
          <a:solidFill>
            <a:schemeClr val="bg1"/>
          </a:solidFill>
          <a:latin charset="0" typeface="Arial"/>
        </a:defRPr>
      </a:lvl7pPr>
      <a:lvl8pPr algn="l" eaLnBrk="1" fontAlgn="base" hangingPunct="1" indent="-195263" marL="1566863" rtl="0">
        <a:spcBef>
          <a:spcPct val="0"/>
        </a:spcBef>
        <a:spcAft>
          <a:spcPct val="0"/>
        </a:spcAft>
        <a:defRPr b="1" sz="2400">
          <a:solidFill>
            <a:schemeClr val="bg1"/>
          </a:solidFill>
          <a:latin charset="0" typeface="Arial"/>
        </a:defRPr>
      </a:lvl8pPr>
      <a:lvl9pPr algn="l" eaLnBrk="1" fontAlgn="base" hangingPunct="1" indent="-195263" marL="2024063" rtl="0">
        <a:spcBef>
          <a:spcPct val="0"/>
        </a:spcBef>
        <a:spcAft>
          <a:spcPct val="0"/>
        </a:spcAft>
        <a:defRPr b="1" sz="2400">
          <a:solidFill>
            <a:schemeClr val="bg1"/>
          </a:solidFill>
          <a:latin charset="0" typeface="Arial"/>
        </a:defRPr>
      </a:lvl9pPr>
    </p:titleStyle>
    <p:bodyStyle>
      <a:lvl1pPr algn="l" eaLnBrk="0" fontAlgn="base" hangingPunct="0" indent="-284163" marL="284163" rtl="0">
        <a:spcBef>
          <a:spcPct val="20000"/>
        </a:spcBef>
        <a:spcAft>
          <a:spcPct val="0"/>
        </a:spcAft>
        <a:buClr>
          <a:srgbClr val="0068B3"/>
        </a:buClr>
        <a:buSzPct val="160000"/>
        <a:buFont charset="2" pitchFamily="18" typeface="Wingdings 3"/>
        <a:buChar char="¬"/>
        <a:defRPr sz="2400">
          <a:solidFill>
            <a:srgbClr val="4F4E52"/>
          </a:solidFill>
          <a:latin typeface="+mn-lt"/>
          <a:ea typeface="+mn-ea"/>
          <a:cs typeface="+mn-cs"/>
        </a:defRPr>
      </a:lvl1pPr>
      <a:lvl2pPr algn="l" eaLnBrk="0" fontAlgn="base" hangingPunct="0" indent="-279400" marL="754063" rtl="0">
        <a:spcBef>
          <a:spcPct val="20000"/>
        </a:spcBef>
        <a:spcAft>
          <a:spcPct val="0"/>
        </a:spcAft>
        <a:buClr>
          <a:srgbClr val="0068B3"/>
        </a:buClr>
        <a:buSzPct val="160000"/>
        <a:buFont charset="2" pitchFamily="18" typeface="Wingdings 3"/>
        <a:buChar char="¬"/>
        <a:defRPr sz="2000">
          <a:solidFill>
            <a:srgbClr val="4F4E52"/>
          </a:solidFill>
          <a:latin typeface="+mn-lt"/>
        </a:defRPr>
      </a:lvl2pPr>
      <a:lvl3pPr algn="l" eaLnBrk="0" fontAlgn="base" hangingPunct="0" indent="-188913" marL="1133475" rtl="0">
        <a:spcBef>
          <a:spcPct val="20000"/>
        </a:spcBef>
        <a:spcAft>
          <a:spcPct val="0"/>
        </a:spcAft>
        <a:buClr>
          <a:srgbClr val="0068B3"/>
        </a:buClr>
        <a:buSzPct val="160000"/>
        <a:buFont charset="2" pitchFamily="18" typeface="Wingdings 3"/>
        <a:buChar char="¬"/>
        <a:defRPr>
          <a:solidFill>
            <a:srgbClr val="4F4E52"/>
          </a:solidFill>
          <a:latin typeface="+mn-lt"/>
        </a:defRPr>
      </a:lvl3pPr>
      <a:lvl4pPr algn="l" eaLnBrk="0" fontAlgn="base" hangingPunct="0" indent="-228600" marL="1552575" rtl="0">
        <a:spcBef>
          <a:spcPct val="20000"/>
        </a:spcBef>
        <a:spcAft>
          <a:spcPct val="0"/>
        </a:spcAft>
        <a:buClr>
          <a:srgbClr val="0068B3"/>
        </a:buClr>
        <a:buSzPct val="160000"/>
        <a:buFont charset="2" pitchFamily="18" typeface="Wingdings 3"/>
        <a:buChar char="¬"/>
        <a:defRPr sz="1600">
          <a:solidFill>
            <a:srgbClr val="4F4E52"/>
          </a:solidFill>
          <a:latin typeface="+mn-lt"/>
        </a:defRPr>
      </a:lvl4pPr>
      <a:lvl5pPr algn="l" eaLnBrk="0" fontAlgn="base" hangingPunct="0" indent="-250825" marL="1993900" rtl="0">
        <a:spcBef>
          <a:spcPct val="20000"/>
        </a:spcBef>
        <a:spcAft>
          <a:spcPct val="0"/>
        </a:spcAft>
        <a:buClr>
          <a:srgbClr val="0068B3"/>
        </a:buClr>
        <a:buSzPct val="160000"/>
        <a:buFont charset="2" pitchFamily="18" typeface="Wingdings 3"/>
        <a:buChar char="¬"/>
        <a:defRPr sz="1400">
          <a:solidFill>
            <a:srgbClr val="4F4E52"/>
          </a:solidFill>
          <a:latin typeface="+mn-lt"/>
        </a:defRPr>
      </a:lvl5pPr>
      <a:lvl6pPr algn="l" eaLnBrk="1" fontAlgn="base" hangingPunct="1" indent="-250825" marL="2451100" rtl="0">
        <a:spcBef>
          <a:spcPct val="20000"/>
        </a:spcBef>
        <a:spcAft>
          <a:spcPct val="0"/>
        </a:spcAft>
        <a:buClr>
          <a:srgbClr val="0068B3"/>
        </a:buClr>
        <a:buSzPct val="160000"/>
        <a:buFont charset="2" pitchFamily="18" typeface="Wingdings 3"/>
        <a:buChar char="¬"/>
        <a:defRPr sz="1400">
          <a:solidFill>
            <a:srgbClr val="4F4E52"/>
          </a:solidFill>
          <a:latin typeface="+mn-lt"/>
        </a:defRPr>
      </a:lvl6pPr>
      <a:lvl7pPr algn="l" eaLnBrk="1" fontAlgn="base" hangingPunct="1" indent="-250825" marL="2908300" rtl="0">
        <a:spcBef>
          <a:spcPct val="20000"/>
        </a:spcBef>
        <a:spcAft>
          <a:spcPct val="0"/>
        </a:spcAft>
        <a:buClr>
          <a:srgbClr val="0068B3"/>
        </a:buClr>
        <a:buSzPct val="160000"/>
        <a:buFont charset="2" pitchFamily="18" typeface="Wingdings 3"/>
        <a:buChar char="¬"/>
        <a:defRPr sz="1400">
          <a:solidFill>
            <a:srgbClr val="4F4E52"/>
          </a:solidFill>
          <a:latin typeface="+mn-lt"/>
        </a:defRPr>
      </a:lvl7pPr>
      <a:lvl8pPr algn="l" eaLnBrk="1" fontAlgn="base" hangingPunct="1" indent="-250825" marL="3365500" rtl="0">
        <a:spcBef>
          <a:spcPct val="20000"/>
        </a:spcBef>
        <a:spcAft>
          <a:spcPct val="0"/>
        </a:spcAft>
        <a:buClr>
          <a:srgbClr val="0068B3"/>
        </a:buClr>
        <a:buSzPct val="160000"/>
        <a:buFont charset="2" pitchFamily="18" typeface="Wingdings 3"/>
        <a:buChar char="¬"/>
        <a:defRPr sz="1400">
          <a:solidFill>
            <a:srgbClr val="4F4E52"/>
          </a:solidFill>
          <a:latin typeface="+mn-lt"/>
        </a:defRPr>
      </a:lvl8pPr>
      <a:lvl9pPr algn="l" eaLnBrk="1" fontAlgn="base" hangingPunct="1" indent="-250825" marL="3822700" rtl="0">
        <a:spcBef>
          <a:spcPct val="20000"/>
        </a:spcBef>
        <a:spcAft>
          <a:spcPct val="0"/>
        </a:spcAft>
        <a:buClr>
          <a:srgbClr val="0068B3"/>
        </a:buClr>
        <a:buSzPct val="160000"/>
        <a:buFont charset="2" pitchFamily="18" typeface="Wingdings 3"/>
        <a:buChar char="¬"/>
        <a:defRPr sz="1400">
          <a:solidFill>
            <a:srgbClr val="4F4E52"/>
          </a:solidFill>
          <a:latin typeface="+mn-lt"/>
        </a:defRPr>
      </a:lvl9pPr>
    </p:bodyStyle>
    <p:otherStyle>
      <a:defPPr>
        <a:defRPr lang="fr-FR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572" y="136071"/>
            <a:ext cx="9768114" cy="825500"/>
          </a:xfrm>
        </p:spPr>
        <p:txBody>
          <a:bodyPr/>
          <a:lstStyle/>
          <a:p>
            <a:r>
              <a:rPr lang="en-GB" sz="2800" dirty="0"/>
              <a:t>R</a:t>
            </a:r>
            <a:r>
              <a:rPr lang="en-GB" sz="2800" dirty="0" smtClean="0"/>
              <a:t>oadmap of standards </a:t>
            </a:r>
            <a:r>
              <a:rPr lang="en-GB" sz="2800" dirty="0"/>
              <a:t>to be considered 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>for product information models and formats (1/2)</a:t>
            </a:r>
            <a:endParaRPr lang="en-GB" sz="28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333333"/>
                </a:solidFill>
              </a:rPr>
              <a:t>© LOTAR </a:t>
            </a:r>
            <a:r>
              <a:rPr lang="en-US" smtClean="0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 smtClean="0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 smtClean="0">
                <a:solidFill>
                  <a:srgbClr val="333333"/>
                </a:solidFill>
              </a:rPr>
              <a:t> Name </a:t>
            </a:r>
            <a:r>
              <a:rPr lang="en-US" smtClean="0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 smtClean="0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 smtClean="0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 smtClean="0">
                <a:solidFill>
                  <a:srgbClr val="333333"/>
                </a:solidFill>
              </a:rPr>
              <a:t> </a:t>
            </a:r>
            <a:r>
              <a:rPr lang="en-US" smtClean="0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 smtClean="0">
                <a:solidFill>
                  <a:srgbClr val="333333"/>
                </a:solidFill>
              </a:rPr>
              <a:t> Page </a:t>
            </a:r>
            <a:fld id="{D0564008-CF32-45B4-A9A9-5322DD381227}" type="slidenum">
              <a:rPr lang="en-US" smtClean="0">
                <a:solidFill>
                  <a:srgbClr val="333333"/>
                </a:solidFill>
              </a:rPr>
              <a:pPr>
                <a:defRPr/>
              </a:pPr>
              <a:t>1</a:t>
            </a:fld>
            <a:endParaRPr lang="en-US">
              <a:solidFill>
                <a:srgbClr val="333333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1" y="1066804"/>
            <a:ext cx="10129382" cy="579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/>
          <p:nvPr/>
        </p:nvSpPr>
        <p:spPr>
          <a:xfrm rot="1520487">
            <a:off x="10941557" y="318534"/>
            <a:ext cx="851515" cy="461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rgbClr val="333333"/>
                </a:solidFill>
              </a:rPr>
              <a:t>Draft</a:t>
            </a:r>
            <a:endParaRPr lang="en-GB" sz="2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63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571" y="136071"/>
            <a:ext cx="9448799" cy="825500"/>
          </a:xfrm>
        </p:spPr>
        <p:txBody>
          <a:bodyPr/>
          <a:lstStyle/>
          <a:p>
            <a:r>
              <a:rPr lang="en-GB" sz="2800" dirty="0"/>
              <a:t>Roadmap of standards </a:t>
            </a:r>
            <a:r>
              <a:rPr lang="en-GB" sz="2800" dirty="0" smtClean="0"/>
              <a:t>to be considered </a:t>
            </a:r>
            <a:br>
              <a:rPr lang="en-GB" sz="2800" dirty="0" smtClean="0"/>
            </a:br>
            <a:r>
              <a:rPr lang="en-GB" sz="2800" dirty="0" smtClean="0"/>
              <a:t>for </a:t>
            </a:r>
            <a:r>
              <a:rPr lang="en-GB" sz="2800" dirty="0"/>
              <a:t>product information models and formats </a:t>
            </a:r>
            <a:r>
              <a:rPr lang="en-GB" sz="2800" dirty="0" smtClean="0"/>
              <a:t>(2/2</a:t>
            </a:r>
            <a:r>
              <a:rPr lang="en-GB" sz="2800" dirty="0"/>
              <a:t>)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333333"/>
                </a:solidFill>
              </a:rPr>
              <a:t>© LOTAR </a:t>
            </a:r>
            <a:r>
              <a:rPr lang="en-US" smtClean="0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 smtClean="0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 smtClean="0">
                <a:solidFill>
                  <a:srgbClr val="333333"/>
                </a:solidFill>
              </a:rPr>
              <a:t> Name </a:t>
            </a:r>
            <a:r>
              <a:rPr lang="en-US" smtClean="0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 smtClean="0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 smtClean="0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 smtClean="0">
                <a:solidFill>
                  <a:srgbClr val="333333"/>
                </a:solidFill>
              </a:rPr>
              <a:t> </a:t>
            </a:r>
            <a:r>
              <a:rPr lang="en-US" smtClean="0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 smtClean="0">
                <a:solidFill>
                  <a:srgbClr val="333333"/>
                </a:solidFill>
              </a:rPr>
              <a:t> Page </a:t>
            </a:r>
            <a:fld id="{D0564008-CF32-45B4-A9A9-5322DD381227}" type="slidenum">
              <a:rPr lang="en-US" smtClean="0">
                <a:solidFill>
                  <a:srgbClr val="333333"/>
                </a:solidFill>
              </a:rPr>
              <a:pPr>
                <a:defRPr/>
              </a:pPr>
              <a:t>2</a:t>
            </a:fld>
            <a:endParaRPr lang="en-US">
              <a:solidFill>
                <a:srgbClr val="333333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30" y="1350555"/>
            <a:ext cx="11929154" cy="453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539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572" y="136071"/>
            <a:ext cx="8534400" cy="825500"/>
          </a:xfrm>
        </p:spPr>
        <p:txBody>
          <a:bodyPr/>
          <a:lstStyle/>
          <a:p>
            <a:r>
              <a:rPr lang="en-GB" sz="2800" dirty="0" smtClean="0"/>
              <a:t>Other standards to be considered</a:t>
            </a:r>
            <a:br>
              <a:rPr lang="en-GB" sz="2800" dirty="0" smtClean="0"/>
            </a:br>
            <a:r>
              <a:rPr lang="en-GB" sz="2800" dirty="0" smtClean="0"/>
              <a:t> to support the LOTAR standards</a:t>
            </a:r>
            <a:endParaRPr lang="en-GB" sz="28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333333"/>
                </a:solidFill>
              </a:rPr>
              <a:t>© LOTAR </a:t>
            </a:r>
            <a:r>
              <a:rPr lang="en-US" smtClean="0">
                <a:solidFill>
                  <a:srgbClr val="333333"/>
                </a:solidFill>
                <a:cs typeface="Times New Roman" pitchFamily="18" charset="0"/>
              </a:rPr>
              <a:t>2010 All rights reserved </a:t>
            </a:r>
            <a:r>
              <a:rPr lang="en-US" smtClean="0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 smtClean="0">
                <a:solidFill>
                  <a:srgbClr val="333333"/>
                </a:solidFill>
              </a:rPr>
              <a:t> Name </a:t>
            </a:r>
            <a:r>
              <a:rPr lang="en-US" smtClean="0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 smtClean="0">
                <a:solidFill>
                  <a:srgbClr val="333333"/>
                </a:solidFill>
              </a:rPr>
              <a:t> </a:t>
            </a:r>
            <a:fld id="{D4C9925E-3EB0-4A15-85F5-40D757039373}" type="datetime3">
              <a:rPr lang="en-US" smtClean="0">
                <a:solidFill>
                  <a:srgbClr val="333333"/>
                </a:solidFill>
              </a:rPr>
              <a:pPr>
                <a:defRPr/>
              </a:pPr>
              <a:t>18 October 2017</a:t>
            </a:fld>
            <a:r>
              <a:rPr lang="en-US" smtClean="0">
                <a:solidFill>
                  <a:srgbClr val="333333"/>
                </a:solidFill>
              </a:rPr>
              <a:t> </a:t>
            </a:r>
            <a:r>
              <a:rPr lang="en-US" smtClean="0">
                <a:solidFill>
                  <a:srgbClr val="333333"/>
                </a:solidFill>
                <a:sym typeface="Symbol" pitchFamily="18" charset="2"/>
              </a:rPr>
              <a:t></a:t>
            </a:r>
            <a:r>
              <a:rPr lang="en-US" smtClean="0">
                <a:solidFill>
                  <a:srgbClr val="333333"/>
                </a:solidFill>
              </a:rPr>
              <a:t> Page </a:t>
            </a:r>
            <a:fld id="{D0564008-CF32-45B4-A9A9-5322DD381227}" type="slidenum">
              <a:rPr lang="en-US" smtClean="0">
                <a:solidFill>
                  <a:srgbClr val="333333"/>
                </a:solidFill>
              </a:rPr>
              <a:pPr>
                <a:defRPr/>
              </a:pPr>
              <a:t>3</a:t>
            </a:fld>
            <a:endParaRPr lang="en-US">
              <a:solidFill>
                <a:srgbClr val="333333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1" y="1632358"/>
            <a:ext cx="11987212" cy="3593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105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LOTAR_Presentation_Template">
  <a:themeElements>
    <a:clrScheme name="LOTAR_Presentation_Template 10">
      <a:dk1>
        <a:srgbClr val="333333"/>
      </a:dk1>
      <a:lt1>
        <a:srgbClr val="FFFFFF"/>
      </a:lt1>
      <a:dk2>
        <a:srgbClr val="0068B3"/>
      </a:dk2>
      <a:lt2>
        <a:srgbClr val="808080"/>
      </a:lt2>
      <a:accent1>
        <a:srgbClr val="6699FF"/>
      </a:accent1>
      <a:accent2>
        <a:srgbClr val="FFFF99"/>
      </a:accent2>
      <a:accent3>
        <a:srgbClr val="FFFFFF"/>
      </a:accent3>
      <a:accent4>
        <a:srgbClr val="2A2A2A"/>
      </a:accent4>
      <a:accent5>
        <a:srgbClr val="B8CAFF"/>
      </a:accent5>
      <a:accent6>
        <a:srgbClr val="E7E78A"/>
      </a:accent6>
      <a:hlink>
        <a:srgbClr val="0068B3"/>
      </a:hlink>
      <a:folHlink>
        <a:srgbClr val="B2B2B2"/>
      </a:folHlink>
    </a:clrScheme>
    <a:fontScheme name="LOTAR_Presentation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rgbClr val="4F4E5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rgbClr val="4F4E5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OTAR_Presentati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TAR_Presentation_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OTAR_Presentation_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TAR_Presentation_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TAR_Presentation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TAR_Presentation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TAR_Presentation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TAR_Presentation_Template 8">
        <a:dk1>
          <a:srgbClr val="333333"/>
        </a:dk1>
        <a:lt1>
          <a:srgbClr val="FFFFFF"/>
        </a:lt1>
        <a:dk2>
          <a:srgbClr val="02236A"/>
        </a:dk2>
        <a:lt2>
          <a:srgbClr val="808080"/>
        </a:lt2>
        <a:accent1>
          <a:srgbClr val="3366FF"/>
        </a:accent1>
        <a:accent2>
          <a:srgbClr val="9999FF"/>
        </a:accent2>
        <a:accent3>
          <a:srgbClr val="FFFFFF"/>
        </a:accent3>
        <a:accent4>
          <a:srgbClr val="2A2A2A"/>
        </a:accent4>
        <a:accent5>
          <a:srgbClr val="ADB8FF"/>
        </a:accent5>
        <a:accent6>
          <a:srgbClr val="8A8AE7"/>
        </a:accent6>
        <a:hlink>
          <a:srgbClr val="B70B3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TAR_Presentation_Template 9">
        <a:dk1>
          <a:srgbClr val="333333"/>
        </a:dk1>
        <a:lt1>
          <a:srgbClr val="FFFFFF"/>
        </a:lt1>
        <a:dk2>
          <a:srgbClr val="02236A"/>
        </a:dk2>
        <a:lt2>
          <a:srgbClr val="808080"/>
        </a:lt2>
        <a:accent1>
          <a:srgbClr val="3366FF"/>
        </a:accent1>
        <a:accent2>
          <a:srgbClr val="D1D1D1"/>
        </a:accent2>
        <a:accent3>
          <a:srgbClr val="FFFFFF"/>
        </a:accent3>
        <a:accent4>
          <a:srgbClr val="2A2A2A"/>
        </a:accent4>
        <a:accent5>
          <a:srgbClr val="ADB8FF"/>
        </a:accent5>
        <a:accent6>
          <a:srgbClr val="BDBDBD"/>
        </a:accent6>
        <a:hlink>
          <a:srgbClr val="B70B3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TAR_Presentation_Template 10">
        <a:dk1>
          <a:srgbClr val="333333"/>
        </a:dk1>
        <a:lt1>
          <a:srgbClr val="FFFFFF"/>
        </a:lt1>
        <a:dk2>
          <a:srgbClr val="0068B3"/>
        </a:dk2>
        <a:lt2>
          <a:srgbClr val="808080"/>
        </a:lt2>
        <a:accent1>
          <a:srgbClr val="6699FF"/>
        </a:accent1>
        <a:accent2>
          <a:srgbClr val="FFFF99"/>
        </a:accent2>
        <a:accent3>
          <a:srgbClr val="FFFFFF"/>
        </a:accent3>
        <a:accent4>
          <a:srgbClr val="2A2A2A"/>
        </a:accent4>
        <a:accent5>
          <a:srgbClr val="B8CAFF"/>
        </a:accent5>
        <a:accent6>
          <a:srgbClr val="E7E78A"/>
        </a:accent6>
        <a:hlink>
          <a:srgbClr val="0068B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Microsoft Office PowerPoint</Application>
  <PresentationFormat>Personnalisé</PresentationFormat>
  <Paragraphs>7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1_LOTAR_Presentation_Template</vt:lpstr>
      <vt:lpstr>Roadmap of standards to be considered  for product information models and formats (1/2)</vt:lpstr>
      <vt:lpstr>Roadmap of standards to be considered  for product information models and formats (2/2)</vt:lpstr>
      <vt:lpstr>Other standards to be considered  to support the LOTAR standards</vt:lpstr>
    </vt:vector>
  </TitlesOfParts>
  <Company>The Boeing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 ISO 10303 5Y roadmap</dc:title>
  <dc:creator>DELAUNAY, Jean Yves</dc:creator>
  <cp:keywords>ISO 10303 - Roadmap</cp:keywords>
  <cp:lastModifiedBy>DELAUNAY, Jean-Yves</cp:lastModifiedBy>
  <cp:revision>391</cp:revision>
  <cp:lastPrinted>2014-09-01T21:11:58Z</cp:lastPrinted>
  <dcterms:created xsi:type="dcterms:W3CDTF">2014-08-07T14:38:16Z</dcterms:created>
  <dcterms:modified xsi:type="dcterms:W3CDTF">2017-10-18T20:35:15Z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264440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D5.0.2</vt:lpwstr>
  </property>
  <property fmtid="{D5CDD505-2E9C-101B-9397-08002B2CF9AE}" pid="9" name="_NewReviewCycle">
    <vt:lpwstr/>
  </property>
</Properties>
</file>