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8"/>
  </p:notesMasterIdLst>
  <p:handoutMasterIdLst>
    <p:handoutMasterId r:id="rId19"/>
  </p:handoutMasterIdLst>
  <p:sldIdLst>
    <p:sldId id="434" r:id="rId2"/>
    <p:sldId id="435" r:id="rId3"/>
    <p:sldId id="436" r:id="rId4"/>
    <p:sldId id="462" r:id="rId5"/>
    <p:sldId id="455" r:id="rId6"/>
    <p:sldId id="456" r:id="rId7"/>
    <p:sldId id="457" r:id="rId8"/>
    <p:sldId id="459" r:id="rId9"/>
    <p:sldId id="437" r:id="rId10"/>
    <p:sldId id="458" r:id="rId11"/>
    <p:sldId id="463" r:id="rId12"/>
    <p:sldId id="461" r:id="rId13"/>
    <p:sldId id="445" r:id="rId14"/>
    <p:sldId id="460" r:id="rId15"/>
    <p:sldId id="438" r:id="rId16"/>
    <p:sldId id="439" r:id="rId17"/>
  </p:sldIdLst>
  <p:sldSz cx="9144000" cy="6858000" type="screen4x3"/>
  <p:notesSz cx="6743700" cy="98552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900" i="1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900" i="1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900" i="1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900" i="1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900" i="1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900" i="1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900" i="1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900" i="1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900" i="1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505050"/>
    <a:srgbClr val="3366FF"/>
    <a:srgbClr val="0000FF"/>
    <a:srgbClr val="33CCFF"/>
    <a:srgbClr val="CCECFF"/>
    <a:srgbClr val="66CCFF"/>
    <a:srgbClr val="3399FF"/>
    <a:srgbClr val="FFA300"/>
    <a:srgbClr val="A7A9AC"/>
    <a:srgbClr val="6894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81" autoAdjust="0"/>
    <p:restoredTop sz="93085" autoAdjust="0"/>
  </p:normalViewPr>
  <p:slideViewPr>
    <p:cSldViewPr snapToGrid="0">
      <p:cViewPr varScale="1">
        <p:scale>
          <a:sx n="105" d="100"/>
          <a:sy n="105" d="100"/>
        </p:scale>
        <p:origin x="-1698" y="-96"/>
      </p:cViewPr>
      <p:guideLst>
        <p:guide orient="horz" pos="2803"/>
        <p:guide orient="horz" pos="929"/>
        <p:guide orient="horz" pos="3061"/>
        <p:guide orient="horz" pos="1278"/>
        <p:guide orient="horz" pos="1323"/>
        <p:guide orient="horz" pos="2857"/>
        <p:guide orient="horz" pos="3050"/>
        <p:guide pos="1378"/>
        <p:guide pos="4297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-2136" y="1500"/>
      </p:cViewPr>
      <p:guideLst>
        <p:guide orient="horz" pos="3104"/>
        <p:guide pos="212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3.xml"/><Relationship Id="rId3" Type="http://schemas.openxmlformats.org/officeDocument/2006/relationships/slide" Target="slides/slide3.xml"/><Relationship Id="rId7" Type="http://schemas.openxmlformats.org/officeDocument/2006/relationships/slide" Target="slides/slide12.xml"/><Relationship Id="rId2" Type="http://schemas.openxmlformats.org/officeDocument/2006/relationships/slide" Target="slides/slide2.xml"/><Relationship Id="rId1" Type="http://schemas.openxmlformats.org/officeDocument/2006/relationships/slide" Target="slides/slide1.xml"/><Relationship Id="rId6" Type="http://schemas.openxmlformats.org/officeDocument/2006/relationships/slide" Target="slides/slide11.xml"/><Relationship Id="rId11" Type="http://schemas.openxmlformats.org/officeDocument/2006/relationships/slide" Target="slides/slide16.xml"/><Relationship Id="rId5" Type="http://schemas.openxmlformats.org/officeDocument/2006/relationships/slide" Target="slides/slide9.xml"/><Relationship Id="rId10" Type="http://schemas.openxmlformats.org/officeDocument/2006/relationships/slide" Target="slides/slide15.xml"/><Relationship Id="rId4" Type="http://schemas.openxmlformats.org/officeDocument/2006/relationships/slide" Target="slides/slide4.xml"/><Relationship Id="rId9" Type="http://schemas.openxmlformats.org/officeDocument/2006/relationships/slide" Target="slides/slide1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1" tIns="45265" rIns="90531" bIns="45265" numCol="1" anchor="t" anchorCtr="0" compatLnSpc="1">
            <a:prstTxWarp prst="textNoShape">
              <a:avLst/>
            </a:prstTxWarp>
          </a:bodyPr>
          <a:lstStyle>
            <a:lvl1pPr defTabSz="905939">
              <a:defRPr sz="1100" i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4288" y="0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1" tIns="45265" rIns="90531" bIns="45265" numCol="1" anchor="t" anchorCtr="0" compatLnSpc="1">
            <a:prstTxWarp prst="textNoShape">
              <a:avLst/>
            </a:prstTxWarp>
          </a:bodyPr>
          <a:lstStyle>
            <a:lvl1pPr algn="r" defTabSz="905939">
              <a:defRPr sz="1100" i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1488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1" tIns="45265" rIns="90531" bIns="45265" numCol="1" anchor="b" anchorCtr="0" compatLnSpc="1">
            <a:prstTxWarp prst="textNoShape">
              <a:avLst/>
            </a:prstTxWarp>
          </a:bodyPr>
          <a:lstStyle>
            <a:lvl1pPr defTabSz="905939">
              <a:defRPr sz="1100" i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4288" y="9361488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1" tIns="45265" rIns="90531" bIns="45265" numCol="1" anchor="b" anchorCtr="0" compatLnSpc="1">
            <a:prstTxWarp prst="textNoShape">
              <a:avLst/>
            </a:prstTxWarp>
          </a:bodyPr>
          <a:lstStyle>
            <a:lvl1pPr algn="r" defTabSz="905939">
              <a:defRPr sz="1100" i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1EC7E86-395A-404E-A8AF-71FCA94BC13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4875" y="738188"/>
            <a:ext cx="4929188" cy="36972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1538"/>
            <a:ext cx="4946650" cy="3157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531" tIns="45265" rIns="90531" bIns="452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Arial" charset="0"/>
        <a:ea typeface="+mn-ea"/>
        <a:cs typeface="+mn-cs"/>
      </a:defRPr>
    </a:lvl1pPr>
    <a:lvl2pPr marL="190500" algn="l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Arial" charset="0"/>
        <a:ea typeface="+mn-ea"/>
        <a:cs typeface="+mn-cs"/>
      </a:defRPr>
    </a:lvl2pPr>
    <a:lvl3pPr marL="381000" algn="l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Arial" charset="0"/>
        <a:ea typeface="+mn-ea"/>
        <a:cs typeface="+mn-cs"/>
      </a:defRPr>
    </a:lvl3pPr>
    <a:lvl4pPr marL="571500" algn="l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Arial" charset="0"/>
        <a:ea typeface="+mn-ea"/>
        <a:cs typeface="+mn-cs"/>
      </a:defRPr>
    </a:lvl4pPr>
    <a:lvl5pPr marL="762000" algn="l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 descr="Rolls-Roy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72075" y="454025"/>
            <a:ext cx="358298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15"/>
          <p:cNvSpPr txBox="1">
            <a:spLocks noChangeArrowheads="1"/>
          </p:cNvSpPr>
          <p:nvPr/>
        </p:nvSpPr>
        <p:spPr bwMode="auto">
          <a:xfrm>
            <a:off x="609600" y="5029200"/>
            <a:ext cx="7162800" cy="838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>
              <a:defRPr/>
            </a:pPr>
            <a:r>
              <a:rPr lang="en-GB" b="1" i="0" dirty="0">
                <a:solidFill>
                  <a:schemeClr val="tx1"/>
                </a:solidFill>
                <a:latin typeface="Arial" charset="0"/>
                <a:cs typeface="+mn-cs"/>
              </a:rPr>
              <a:t>© 2012 Rolls-Royce plc</a:t>
            </a:r>
            <a:br>
              <a:rPr lang="en-GB" b="1" i="0" dirty="0">
                <a:solidFill>
                  <a:schemeClr val="tx1"/>
                </a:solidFill>
                <a:latin typeface="Arial" charset="0"/>
                <a:cs typeface="+mn-cs"/>
              </a:rPr>
            </a:br>
            <a:r>
              <a:rPr lang="en-GB" i="0" dirty="0">
                <a:solidFill>
                  <a:schemeClr val="tx1"/>
                </a:solidFill>
                <a:latin typeface="Arial" charset="0"/>
                <a:cs typeface="+mn-cs"/>
              </a:rPr>
              <a:t>The information in this document is the property of Rolls-Royce plc and may not be copied or communicated to a third party, or used for any purpose other than that for which it is supplied without the express written consent of Rolls-Royce plc.</a:t>
            </a:r>
          </a:p>
          <a:p>
            <a:pPr>
              <a:defRPr/>
            </a:pPr>
            <a:r>
              <a:rPr lang="en-GB" i="0" dirty="0">
                <a:solidFill>
                  <a:schemeClr val="tx1"/>
                </a:solidFill>
                <a:latin typeface="Arial" charset="0"/>
                <a:cs typeface="+mn-cs"/>
              </a:rPr>
              <a:t>This information is given in good faith based upon the latest information available to Rolls-Royce plc, no warranty or representation is given concerning such information, which must not be taken as establishing any contractual or other commitment binding upon Rolls-Royce plc or any of its subsidiary or associated companies.</a:t>
            </a:r>
            <a:endParaRPr lang="en-GB" sz="800" i="0" dirty="0">
              <a:solidFill>
                <a:schemeClr val="tx1"/>
              </a:solidFill>
              <a:latin typeface="Arial" charset="0"/>
              <a:cs typeface="+mn-cs"/>
            </a:endParaRPr>
          </a:p>
        </p:txBody>
      </p:sp>
      <p:sp>
        <p:nvSpPr>
          <p:cNvPr id="6" name="Rectangle 19"/>
          <p:cNvSpPr>
            <a:spLocks noChangeArrowheads="1"/>
          </p:cNvSpPr>
          <p:nvPr/>
        </p:nvSpPr>
        <p:spPr bwMode="black">
          <a:xfrm>
            <a:off x="0" y="6210300"/>
            <a:ext cx="9144000" cy="647700"/>
          </a:xfrm>
          <a:prstGeom prst="rect">
            <a:avLst/>
          </a:prstGeom>
          <a:solidFill>
            <a:srgbClr val="002B7C"/>
          </a:solidFill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20000"/>
              </a:spcBef>
              <a:buClr>
                <a:srgbClr val="43B594"/>
              </a:buClr>
              <a:buSzPct val="75000"/>
              <a:buFont typeface="Wingdings" pitchFamily="2" charset="2"/>
              <a:buChar char="l"/>
              <a:defRPr/>
            </a:pPr>
            <a:endParaRPr lang="en-US" sz="2200" i="0" dirty="0">
              <a:solidFill>
                <a:schemeClr val="bg2"/>
              </a:solidFill>
              <a:latin typeface="MyriaMM" pitchFamily="34" charset="0"/>
              <a:cs typeface="+mn-cs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black">
          <a:xfrm>
            <a:off x="0" y="6019800"/>
            <a:ext cx="9144000" cy="152400"/>
          </a:xfrm>
          <a:prstGeom prst="rect">
            <a:avLst/>
          </a:prstGeom>
          <a:solidFill>
            <a:srgbClr val="3BB9B8"/>
          </a:solidFill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20000"/>
              </a:spcBef>
              <a:buClr>
                <a:srgbClr val="43B594"/>
              </a:buClr>
              <a:buSzPct val="75000"/>
              <a:buFont typeface="Wingdings" pitchFamily="2" charset="2"/>
              <a:buChar char="l"/>
              <a:defRPr/>
            </a:pPr>
            <a:endParaRPr lang="en-US" sz="2200" i="0" dirty="0">
              <a:solidFill>
                <a:schemeClr val="bg2"/>
              </a:solidFill>
              <a:latin typeface="MyriaMM" pitchFamily="34" charset="0"/>
              <a:cs typeface="+mn-cs"/>
            </a:endParaRP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09600" y="1905000"/>
            <a:ext cx="7410450" cy="6096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09600" y="2667000"/>
            <a:ext cx="7410450" cy="10668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600" b="0"/>
            </a:lvl1pPr>
          </a:lstStyle>
          <a:p>
            <a:r>
              <a:rPr lang="en-GB"/>
              <a:t>Click to edit Master subtitle style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3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Rolls-Royce proprietary information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Rolls-Royce proprietary information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371600"/>
            <a:ext cx="3848100" cy="4364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371600"/>
            <a:ext cx="3848100" cy="4364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3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Rolls-Royce proprietary information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3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Rectangle 3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Rolls-Royce proprietary information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3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Rolls-Royce proprietary information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Rectangle 3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Rolls-Royce proprietary information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3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Rolls-Royce proprietary information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3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Rolls-Royce proprietary information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3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Rolls-Royce proprietary information</a:t>
            </a:r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6050" y="457200"/>
            <a:ext cx="1962150" cy="5278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5734050" cy="5278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3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Rolls-Royce proprietary information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1" name="Rectangle 35"/>
          <p:cNvSpPr>
            <a:spLocks noChangeArrowheads="1"/>
          </p:cNvSpPr>
          <p:nvPr/>
        </p:nvSpPr>
        <p:spPr bwMode="black">
          <a:xfrm>
            <a:off x="0" y="6210300"/>
            <a:ext cx="9144000" cy="647700"/>
          </a:xfrm>
          <a:prstGeom prst="rect">
            <a:avLst/>
          </a:prstGeom>
          <a:solidFill>
            <a:srgbClr val="002B7C"/>
          </a:solidFill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20000"/>
              </a:spcBef>
              <a:buClr>
                <a:srgbClr val="43B594"/>
              </a:buClr>
              <a:buSzPct val="75000"/>
              <a:buFont typeface="Wingdings" pitchFamily="2" charset="2"/>
              <a:buChar char="l"/>
              <a:defRPr/>
            </a:pPr>
            <a:endParaRPr lang="en-US" sz="2200" i="0" dirty="0">
              <a:solidFill>
                <a:schemeClr val="bg2"/>
              </a:solidFill>
              <a:latin typeface="MyriaMM" pitchFamily="34" charset="0"/>
              <a:cs typeface="+mn-cs"/>
            </a:endParaRPr>
          </a:p>
        </p:txBody>
      </p:sp>
      <p:pic>
        <p:nvPicPr>
          <p:cNvPr id="1027" name="Picture 49" descr="Rolls-RoyceRev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718300" y="6283325"/>
            <a:ext cx="2119313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2" name="Rectangle 36"/>
          <p:cNvSpPr>
            <a:spLocks noChangeArrowheads="1"/>
          </p:cNvSpPr>
          <p:nvPr/>
        </p:nvSpPr>
        <p:spPr bwMode="black">
          <a:xfrm>
            <a:off x="0" y="6019800"/>
            <a:ext cx="9144000" cy="152400"/>
          </a:xfrm>
          <a:prstGeom prst="rect">
            <a:avLst/>
          </a:prstGeom>
          <a:solidFill>
            <a:srgbClr val="3BB9B8"/>
          </a:solidFill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 eaLnBrk="0" hangingPunct="0">
              <a:spcBef>
                <a:spcPct val="20000"/>
              </a:spcBef>
              <a:buClr>
                <a:srgbClr val="43B594"/>
              </a:buClr>
              <a:buSzPct val="75000"/>
              <a:buFont typeface="Wingdings" pitchFamily="2" charset="2"/>
              <a:buChar char="l"/>
              <a:defRPr/>
            </a:pPr>
            <a:endParaRPr lang="en-US" sz="2200" i="0" dirty="0">
              <a:solidFill>
                <a:schemeClr val="bg2"/>
              </a:solidFill>
              <a:latin typeface="MyriaMM" pitchFamily="34" charset="0"/>
              <a:cs typeface="+mn-cs"/>
            </a:endParaRP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7842250" cy="800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371600"/>
            <a:ext cx="7848600" cy="43640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4134" name="Rectangle 38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609600" y="63246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00" i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135" name="Rectangle 39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09600" y="655955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00" b="1" i="0">
                <a:solidFill>
                  <a:schemeClr val="folHlink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GB" dirty="0"/>
              <a:t>Rolls-Royce proprietary information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 spd="med"/>
  <p:hf sldNum="0"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9pPr>
    </p:titleStyle>
    <p:bodyStyle>
      <a:lvl1pPr marL="381000" indent="-381000" algn="l" rtl="0" eaLnBrk="0" fontAlgn="base" hangingPunct="0">
        <a:spcBef>
          <a:spcPct val="20000"/>
        </a:spcBef>
        <a:spcAft>
          <a:spcPct val="0"/>
        </a:spcAft>
        <a:buClr>
          <a:srgbClr val="002B7C"/>
        </a:buClr>
        <a:buFont typeface="Wingdings" pitchFamily="2" charset="2"/>
        <a:buChar char="l"/>
        <a:defRPr sz="3000" b="1">
          <a:solidFill>
            <a:schemeClr val="tx1"/>
          </a:solidFill>
          <a:latin typeface="+mn-lt"/>
          <a:ea typeface="+mn-ea"/>
          <a:cs typeface="+mn-cs"/>
        </a:defRPr>
      </a:lvl1pPr>
      <a:lvl2pPr marL="850900" indent="-279400" algn="l" rtl="0" eaLnBrk="0" fontAlgn="base" hangingPunct="0">
        <a:spcBef>
          <a:spcPct val="20000"/>
        </a:spcBef>
        <a:spcAft>
          <a:spcPct val="0"/>
        </a:spcAft>
        <a:buClr>
          <a:srgbClr val="3BB9B8"/>
        </a:buClr>
        <a:buSzPct val="70000"/>
        <a:buFont typeface="Monotype Sorts"/>
        <a:buChar char="l"/>
        <a:defRPr sz="2800" b="1">
          <a:solidFill>
            <a:schemeClr val="tx1"/>
          </a:solidFill>
          <a:latin typeface="+mn-lt"/>
        </a:defRPr>
      </a:lvl2pPr>
      <a:lvl3pPr marL="1230313" indent="-188913" algn="l" rtl="0" eaLnBrk="0" fontAlgn="base" hangingPunct="0">
        <a:spcBef>
          <a:spcPct val="20000"/>
        </a:spcBef>
        <a:spcAft>
          <a:spcPct val="0"/>
        </a:spcAft>
        <a:buClr>
          <a:srgbClr val="3BB9B8"/>
        </a:buClr>
        <a:buSzPct val="85000"/>
        <a:buChar char="-"/>
        <a:defRPr sz="2600" b="1">
          <a:solidFill>
            <a:schemeClr val="tx1"/>
          </a:solidFill>
          <a:latin typeface="+mn-lt"/>
        </a:defRPr>
      </a:lvl3pPr>
      <a:lvl4pPr marL="1666875" indent="-1714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charset="0"/>
        </a:defRPr>
      </a:lvl4pPr>
      <a:lvl5pPr marL="2028825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charset="0"/>
        </a:defRPr>
      </a:lvl5pPr>
      <a:lvl6pPr marL="2486025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charset="0"/>
        </a:defRPr>
      </a:lvl6pPr>
      <a:lvl7pPr marL="2943225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charset="0"/>
        </a:defRPr>
      </a:lvl7pPr>
      <a:lvl8pPr marL="3400425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charset="0"/>
        </a:defRPr>
      </a:lvl8pPr>
      <a:lvl9pPr marL="3857625" indent="-17145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A585309-169B-4EF0-9720-972D9E88EF60}" type="slidenum">
              <a:rPr lang="en-US">
                <a:latin typeface="Arial" pitchFamily="34" charset="0"/>
              </a:rPr>
              <a:pPr>
                <a:defRPr/>
              </a:pPr>
              <a:t>1</a:t>
            </a:fld>
            <a:endParaRPr lang="en-US" dirty="0">
              <a:latin typeface="Arial" pitchFamily="34" charset="0"/>
            </a:endParaRP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7761"/>
            <a:ext cx="9144000" cy="5394767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sz="4400" dirty="0">
                <a:solidFill>
                  <a:srgbClr val="0000FF"/>
                </a:solidFill>
              </a:rPr>
              <a:t>Industry Specifications</a:t>
            </a:r>
            <a:br>
              <a:rPr lang="en-GB" sz="4400" dirty="0">
                <a:solidFill>
                  <a:srgbClr val="0000FF"/>
                </a:solidFill>
              </a:rPr>
            </a:br>
            <a:r>
              <a:rPr lang="en-GB" sz="4400" dirty="0">
                <a:solidFill>
                  <a:srgbClr val="0000FF"/>
                </a:solidFill>
              </a:rPr>
              <a:t>and their importance in </a:t>
            </a:r>
            <a:br>
              <a:rPr lang="en-GB" sz="4400" dirty="0">
                <a:solidFill>
                  <a:srgbClr val="0000FF"/>
                </a:solidFill>
              </a:rPr>
            </a:br>
            <a:r>
              <a:rPr lang="en-GB" sz="4400" dirty="0">
                <a:solidFill>
                  <a:srgbClr val="0000FF"/>
                </a:solidFill>
              </a:rPr>
              <a:t>Product Lifecycle Management</a:t>
            </a:r>
            <a:br>
              <a:rPr lang="en-GB" sz="4400" dirty="0">
                <a:solidFill>
                  <a:srgbClr val="0000FF"/>
                </a:solidFill>
              </a:rPr>
            </a:br>
            <a:r>
              <a:rPr lang="en-GB" sz="1600" b="0" i="1" dirty="0">
                <a:latin typeface="Arial" pitchFamily="34" charset="0"/>
                <a:cs typeface="Arial" pitchFamily="34" charset="0"/>
              </a:rPr>
              <a:t> (Dr Michael Day &amp; Deborah Jane Ham) </a:t>
            </a:r>
            <a:r>
              <a:rPr lang="en-GB" sz="4400" b="0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GB" sz="4400" b="0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en-GB" sz="1400" b="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(September-2012)</a:t>
            </a:r>
            <a:r>
              <a:rPr lang="en-US" sz="4400" dirty="0">
                <a:solidFill>
                  <a:srgbClr val="0000FF"/>
                </a:solidFill>
              </a:rPr>
              <a:t/>
            </a:r>
            <a:br>
              <a:rPr lang="en-US" sz="4400" dirty="0">
                <a:solidFill>
                  <a:srgbClr val="0000FF"/>
                </a:solidFill>
              </a:rPr>
            </a:b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81000" y="762000"/>
            <a:ext cx="83058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55600" lvl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defRPr/>
            </a:pPr>
            <a:endParaRPr lang="en-GB" sz="2000" i="1" dirty="0">
              <a:cs typeface="+mn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613DB72-A31D-4367-9F59-AD0CE6F2A829}" type="slidenum">
              <a:rPr lang="en-US">
                <a:latin typeface="Arial" pitchFamily="34" charset="0"/>
              </a:rPr>
              <a:pPr>
                <a:defRPr/>
              </a:pPr>
              <a:t>2</a:t>
            </a:fld>
            <a:endParaRPr lang="en-US" dirty="0">
              <a:latin typeface="Arial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44786" y="703906"/>
            <a:ext cx="8545718" cy="490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400" b="1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Agenda:</a:t>
            </a: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  <a:latin typeface="+mn-lt"/>
            </a:endParaRP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Purpose of industry specifications.</a:t>
            </a: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  <a:latin typeface="+mn-lt"/>
            </a:endParaRP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How </a:t>
            </a:r>
            <a:r>
              <a:rPr lang="en-GB" sz="2000" i="0" kern="0" dirty="0">
                <a:solidFill>
                  <a:schemeClr val="tx1"/>
                </a:solidFill>
              </a:rPr>
              <a:t>specifications </a:t>
            </a: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can be used in Product Life-Cycle Management (PLM) methodology.</a:t>
            </a: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  <a:latin typeface="+mn-lt"/>
              <a:cs typeface="Arial" pitchFamily="34" charset="0"/>
            </a:endParaRP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  <a:latin typeface="+mn-lt"/>
                <a:cs typeface="Arial" pitchFamily="34" charset="0"/>
              </a:rPr>
              <a:t>Provide an overview of </a:t>
            </a: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I</a:t>
            </a:r>
            <a:r>
              <a:rPr lang="en-GB" sz="2000" i="0" kern="0" dirty="0">
                <a:solidFill>
                  <a:schemeClr val="tx1"/>
                </a:solidFill>
                <a:latin typeface="+mn-lt"/>
                <a:cs typeface="Arial" pitchFamily="34" charset="0"/>
              </a:rPr>
              <a:t>ndustry </a:t>
            </a: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specifications being developed by: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AeroSpace and Defence Industries Association of Europe (ASD).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  <a:latin typeface="+mn-lt"/>
              </a:rPr>
              <a:t>Aerospace Industries Association (AIA)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Air Transport Association (ATA) (</a:t>
            </a:r>
            <a:r>
              <a:rPr lang="en-GB" sz="1600" kern="0" dirty="0">
                <a:solidFill>
                  <a:schemeClr val="tx1"/>
                </a:solidFill>
              </a:rPr>
              <a:t>renamed</a:t>
            </a:r>
            <a:r>
              <a:rPr lang="en-GB" sz="1600" i="0" kern="0" dirty="0">
                <a:solidFill>
                  <a:schemeClr val="tx1"/>
                </a:solidFill>
              </a:rPr>
              <a:t> Airlines for America (</a:t>
            </a:r>
            <a:r>
              <a:rPr lang="en-GB" sz="1600" i="0" kern="0" dirty="0" err="1">
                <a:solidFill>
                  <a:schemeClr val="tx1"/>
                </a:solidFill>
              </a:rPr>
              <a:t>A4A</a:t>
            </a:r>
            <a:r>
              <a:rPr lang="en-GB" sz="1600" i="0" kern="0" dirty="0">
                <a:solidFill>
                  <a:schemeClr val="tx1"/>
                </a:solidFill>
              </a:rPr>
              <a:t>)).</a:t>
            </a: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  <a:latin typeface="+mn-lt"/>
            </a:endParaRP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Benefits of adopting </a:t>
            </a:r>
            <a:r>
              <a:rPr lang="en-GB" sz="2000" i="0" kern="0" dirty="0">
                <a:solidFill>
                  <a:schemeClr val="tx1"/>
                </a:solidFill>
              </a:rPr>
              <a:t>specifications</a:t>
            </a: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.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0"/>
            <a:ext cx="1588" cy="0"/>
            <a:chOff x="0" y="0"/>
            <a:chExt cx="1270" cy="296"/>
          </a:xfrm>
        </p:grpSpPr>
        <p:sp>
          <p:nvSpPr>
            <p:cNvPr id="6150" name="Freeform 8"/>
            <p:cNvSpPr>
              <a:spLocks/>
            </p:cNvSpPr>
            <p:nvPr/>
          </p:nvSpPr>
          <p:spPr bwMode="auto">
            <a:xfrm>
              <a:off x="9" y="9"/>
              <a:ext cx="163" cy="278"/>
            </a:xfrm>
            <a:custGeom>
              <a:avLst/>
              <a:gdLst>
                <a:gd name="T0" fmla="*/ 0 w 491"/>
                <a:gd name="T1" fmla="*/ 0 h 836"/>
                <a:gd name="T2" fmla="*/ 0 w 491"/>
                <a:gd name="T3" fmla="*/ 0 h 836"/>
                <a:gd name="T4" fmla="*/ 0 w 491"/>
                <a:gd name="T5" fmla="*/ 0 h 836"/>
                <a:gd name="T6" fmla="*/ 0 w 491"/>
                <a:gd name="T7" fmla="*/ 0 h 836"/>
                <a:gd name="T8" fmla="*/ 0 w 491"/>
                <a:gd name="T9" fmla="*/ 0 h 836"/>
                <a:gd name="T10" fmla="*/ 0 w 491"/>
                <a:gd name="T11" fmla="*/ 0 h 836"/>
                <a:gd name="T12" fmla="*/ 0 w 491"/>
                <a:gd name="T13" fmla="*/ 0 h 836"/>
                <a:gd name="T14" fmla="*/ 0 w 491"/>
                <a:gd name="T15" fmla="*/ 0 h 836"/>
                <a:gd name="T16" fmla="*/ 0 w 491"/>
                <a:gd name="T17" fmla="*/ 0 h 836"/>
                <a:gd name="T18" fmla="*/ 0 w 491"/>
                <a:gd name="T19" fmla="*/ 0 h 836"/>
                <a:gd name="T20" fmla="*/ 0 w 491"/>
                <a:gd name="T21" fmla="*/ 0 h 836"/>
                <a:gd name="T22" fmla="*/ 0 w 491"/>
                <a:gd name="T23" fmla="*/ 0 h 836"/>
                <a:gd name="T24" fmla="*/ 0 w 491"/>
                <a:gd name="T25" fmla="*/ 0 h 836"/>
                <a:gd name="T26" fmla="*/ 0 w 491"/>
                <a:gd name="T27" fmla="*/ 0 h 836"/>
                <a:gd name="T28" fmla="*/ 0 w 491"/>
                <a:gd name="T29" fmla="*/ 0 h 836"/>
                <a:gd name="T30" fmla="*/ 0 w 491"/>
                <a:gd name="T31" fmla="*/ 0 h 836"/>
                <a:gd name="T32" fmla="*/ 0 w 491"/>
                <a:gd name="T33" fmla="*/ 0 h 836"/>
                <a:gd name="T34" fmla="*/ 0 w 491"/>
                <a:gd name="T35" fmla="*/ 0 h 836"/>
                <a:gd name="T36" fmla="*/ 0 w 491"/>
                <a:gd name="T37" fmla="*/ 0 h 836"/>
                <a:gd name="T38" fmla="*/ 0 w 491"/>
                <a:gd name="T39" fmla="*/ 0 h 836"/>
                <a:gd name="T40" fmla="*/ 0 w 491"/>
                <a:gd name="T41" fmla="*/ 0 h 836"/>
                <a:gd name="T42" fmla="*/ 0 w 491"/>
                <a:gd name="T43" fmla="*/ 0 h 836"/>
                <a:gd name="T44" fmla="*/ 0 w 491"/>
                <a:gd name="T45" fmla="*/ 0 h 836"/>
                <a:gd name="T46" fmla="*/ 0 w 491"/>
                <a:gd name="T47" fmla="*/ 0 h 836"/>
                <a:gd name="T48" fmla="*/ 0 w 491"/>
                <a:gd name="T49" fmla="*/ 0 h 836"/>
                <a:gd name="T50" fmla="*/ 0 w 491"/>
                <a:gd name="T51" fmla="*/ 0 h 836"/>
                <a:gd name="T52" fmla="*/ 0 w 491"/>
                <a:gd name="T53" fmla="*/ 0 h 836"/>
                <a:gd name="T54" fmla="*/ 0 w 491"/>
                <a:gd name="T55" fmla="*/ 0 h 836"/>
                <a:gd name="T56" fmla="*/ 0 w 491"/>
                <a:gd name="T57" fmla="*/ 0 h 836"/>
                <a:gd name="T58" fmla="*/ 0 w 491"/>
                <a:gd name="T59" fmla="*/ 0 h 836"/>
                <a:gd name="T60" fmla="*/ 0 w 491"/>
                <a:gd name="T61" fmla="*/ 0 h 836"/>
                <a:gd name="T62" fmla="*/ 0 w 491"/>
                <a:gd name="T63" fmla="*/ 0 h 836"/>
                <a:gd name="T64" fmla="*/ 0 w 491"/>
                <a:gd name="T65" fmla="*/ 0 h 836"/>
                <a:gd name="T66" fmla="*/ 0 w 491"/>
                <a:gd name="T67" fmla="*/ 0 h 836"/>
                <a:gd name="T68" fmla="*/ 0 w 491"/>
                <a:gd name="T69" fmla="*/ 0 h 836"/>
                <a:gd name="T70" fmla="*/ 0 w 491"/>
                <a:gd name="T71" fmla="*/ 0 h 836"/>
                <a:gd name="T72" fmla="*/ 0 w 491"/>
                <a:gd name="T73" fmla="*/ 0 h 8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91"/>
                <a:gd name="T112" fmla="*/ 0 h 836"/>
                <a:gd name="T113" fmla="*/ 491 w 491"/>
                <a:gd name="T114" fmla="*/ 836 h 8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91" h="836">
                  <a:moveTo>
                    <a:pt x="0" y="51"/>
                  </a:moveTo>
                  <a:lnTo>
                    <a:pt x="1" y="41"/>
                  </a:lnTo>
                  <a:lnTo>
                    <a:pt x="4" y="31"/>
                  </a:lnTo>
                  <a:lnTo>
                    <a:pt x="8" y="23"/>
                  </a:lnTo>
                  <a:lnTo>
                    <a:pt x="15" y="15"/>
                  </a:lnTo>
                  <a:lnTo>
                    <a:pt x="23" y="8"/>
                  </a:lnTo>
                  <a:lnTo>
                    <a:pt x="31" y="4"/>
                  </a:lnTo>
                  <a:lnTo>
                    <a:pt x="41" y="1"/>
                  </a:lnTo>
                  <a:lnTo>
                    <a:pt x="51" y="0"/>
                  </a:lnTo>
                  <a:lnTo>
                    <a:pt x="441" y="0"/>
                  </a:lnTo>
                  <a:lnTo>
                    <a:pt x="451" y="1"/>
                  </a:lnTo>
                  <a:lnTo>
                    <a:pt x="461" y="4"/>
                  </a:lnTo>
                  <a:lnTo>
                    <a:pt x="470" y="8"/>
                  </a:lnTo>
                  <a:lnTo>
                    <a:pt x="477" y="15"/>
                  </a:lnTo>
                  <a:lnTo>
                    <a:pt x="483" y="23"/>
                  </a:lnTo>
                  <a:lnTo>
                    <a:pt x="488" y="31"/>
                  </a:lnTo>
                  <a:lnTo>
                    <a:pt x="491" y="41"/>
                  </a:lnTo>
                  <a:lnTo>
                    <a:pt x="491" y="51"/>
                  </a:lnTo>
                  <a:lnTo>
                    <a:pt x="491" y="785"/>
                  </a:lnTo>
                  <a:lnTo>
                    <a:pt x="491" y="795"/>
                  </a:lnTo>
                  <a:lnTo>
                    <a:pt x="488" y="805"/>
                  </a:lnTo>
                  <a:lnTo>
                    <a:pt x="483" y="813"/>
                  </a:lnTo>
                  <a:lnTo>
                    <a:pt x="477" y="821"/>
                  </a:lnTo>
                  <a:lnTo>
                    <a:pt x="470" y="828"/>
                  </a:lnTo>
                  <a:lnTo>
                    <a:pt x="461" y="832"/>
                  </a:lnTo>
                  <a:lnTo>
                    <a:pt x="451" y="835"/>
                  </a:lnTo>
                  <a:lnTo>
                    <a:pt x="441" y="836"/>
                  </a:lnTo>
                  <a:lnTo>
                    <a:pt x="51" y="836"/>
                  </a:lnTo>
                  <a:lnTo>
                    <a:pt x="41" y="835"/>
                  </a:lnTo>
                  <a:lnTo>
                    <a:pt x="31" y="832"/>
                  </a:lnTo>
                  <a:lnTo>
                    <a:pt x="23" y="828"/>
                  </a:lnTo>
                  <a:lnTo>
                    <a:pt x="15" y="821"/>
                  </a:lnTo>
                  <a:lnTo>
                    <a:pt x="8" y="813"/>
                  </a:lnTo>
                  <a:lnTo>
                    <a:pt x="4" y="805"/>
                  </a:lnTo>
                  <a:lnTo>
                    <a:pt x="1" y="795"/>
                  </a:lnTo>
                  <a:lnTo>
                    <a:pt x="0" y="785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1" name="Freeform 9"/>
            <p:cNvSpPr>
              <a:spLocks/>
            </p:cNvSpPr>
            <p:nvPr/>
          </p:nvSpPr>
          <p:spPr bwMode="auto">
            <a:xfrm>
              <a:off x="509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5" y="470"/>
                  </a:moveTo>
                  <a:lnTo>
                    <a:pt x="75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5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2" name="Freeform 10"/>
            <p:cNvSpPr>
              <a:spLocks/>
            </p:cNvSpPr>
            <p:nvPr/>
          </p:nvSpPr>
          <p:spPr bwMode="auto">
            <a:xfrm>
              <a:off x="561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4" y="470"/>
                  </a:moveTo>
                  <a:lnTo>
                    <a:pt x="76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6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4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3" name="Freeform 11"/>
            <p:cNvSpPr>
              <a:spLocks/>
            </p:cNvSpPr>
            <p:nvPr/>
          </p:nvSpPr>
          <p:spPr bwMode="auto">
            <a:xfrm>
              <a:off x="977" y="116"/>
              <a:ext cx="106" cy="157"/>
            </a:xfrm>
            <a:custGeom>
              <a:avLst/>
              <a:gdLst>
                <a:gd name="T0" fmla="*/ 0 w 320"/>
                <a:gd name="T1" fmla="*/ 0 h 469"/>
                <a:gd name="T2" fmla="*/ 0 w 320"/>
                <a:gd name="T3" fmla="*/ 0 h 469"/>
                <a:gd name="T4" fmla="*/ 0 w 320"/>
                <a:gd name="T5" fmla="*/ 0 h 469"/>
                <a:gd name="T6" fmla="*/ 0 w 320"/>
                <a:gd name="T7" fmla="*/ 0 h 469"/>
                <a:gd name="T8" fmla="*/ 0 w 320"/>
                <a:gd name="T9" fmla="*/ 0 h 469"/>
                <a:gd name="T10" fmla="*/ 0 w 320"/>
                <a:gd name="T11" fmla="*/ 0 h 469"/>
                <a:gd name="T12" fmla="*/ 0 w 320"/>
                <a:gd name="T13" fmla="*/ 0 h 469"/>
                <a:gd name="T14" fmla="*/ 0 w 320"/>
                <a:gd name="T15" fmla="*/ 0 h 469"/>
                <a:gd name="T16" fmla="*/ 0 w 320"/>
                <a:gd name="T17" fmla="*/ 0 h 469"/>
                <a:gd name="T18" fmla="*/ 0 w 320"/>
                <a:gd name="T19" fmla="*/ 0 h 469"/>
                <a:gd name="T20" fmla="*/ 0 w 320"/>
                <a:gd name="T21" fmla="*/ 0 h 469"/>
                <a:gd name="T22" fmla="*/ 0 w 320"/>
                <a:gd name="T23" fmla="*/ 0 h 469"/>
                <a:gd name="T24" fmla="*/ 0 w 320"/>
                <a:gd name="T25" fmla="*/ 0 h 469"/>
                <a:gd name="T26" fmla="*/ 0 w 320"/>
                <a:gd name="T27" fmla="*/ 0 h 469"/>
                <a:gd name="T28" fmla="*/ 0 w 320"/>
                <a:gd name="T29" fmla="*/ 0 h 469"/>
                <a:gd name="T30" fmla="*/ 0 w 320"/>
                <a:gd name="T31" fmla="*/ 0 h 469"/>
                <a:gd name="T32" fmla="*/ 0 w 320"/>
                <a:gd name="T33" fmla="*/ 0 h 469"/>
                <a:gd name="T34" fmla="*/ 0 w 320"/>
                <a:gd name="T35" fmla="*/ 0 h 469"/>
                <a:gd name="T36" fmla="*/ 0 w 320"/>
                <a:gd name="T37" fmla="*/ 0 h 469"/>
                <a:gd name="T38" fmla="*/ 0 w 320"/>
                <a:gd name="T39" fmla="*/ 0 h 469"/>
                <a:gd name="T40" fmla="*/ 0 w 320"/>
                <a:gd name="T41" fmla="*/ 0 h 469"/>
                <a:gd name="T42" fmla="*/ 0 w 320"/>
                <a:gd name="T43" fmla="*/ 0 h 469"/>
                <a:gd name="T44" fmla="*/ 0 w 320"/>
                <a:gd name="T45" fmla="*/ 0 h 469"/>
                <a:gd name="T46" fmla="*/ 0 w 320"/>
                <a:gd name="T47" fmla="*/ 0 h 469"/>
                <a:gd name="T48" fmla="*/ 0 w 320"/>
                <a:gd name="T49" fmla="*/ 0 h 469"/>
                <a:gd name="T50" fmla="*/ 0 w 320"/>
                <a:gd name="T51" fmla="*/ 0 h 469"/>
                <a:gd name="T52" fmla="*/ 0 w 320"/>
                <a:gd name="T53" fmla="*/ 0 h 469"/>
                <a:gd name="T54" fmla="*/ 0 w 320"/>
                <a:gd name="T55" fmla="*/ 0 h 469"/>
                <a:gd name="T56" fmla="*/ 0 w 320"/>
                <a:gd name="T57" fmla="*/ 0 h 469"/>
                <a:gd name="T58" fmla="*/ 0 w 320"/>
                <a:gd name="T59" fmla="*/ 0 h 469"/>
                <a:gd name="T60" fmla="*/ 0 w 320"/>
                <a:gd name="T61" fmla="*/ 0 h 469"/>
                <a:gd name="T62" fmla="*/ 0 w 320"/>
                <a:gd name="T63" fmla="*/ 0 h 469"/>
                <a:gd name="T64" fmla="*/ 0 w 320"/>
                <a:gd name="T65" fmla="*/ 0 h 469"/>
                <a:gd name="T66" fmla="*/ 0 w 320"/>
                <a:gd name="T67" fmla="*/ 0 h 469"/>
                <a:gd name="T68" fmla="*/ 0 w 320"/>
                <a:gd name="T69" fmla="*/ 0 h 469"/>
                <a:gd name="T70" fmla="*/ 0 w 320"/>
                <a:gd name="T71" fmla="*/ 0 h 469"/>
                <a:gd name="T72" fmla="*/ 0 w 320"/>
                <a:gd name="T73" fmla="*/ 0 h 469"/>
                <a:gd name="T74" fmla="*/ 0 w 320"/>
                <a:gd name="T75" fmla="*/ 0 h 469"/>
                <a:gd name="T76" fmla="*/ 0 w 320"/>
                <a:gd name="T77" fmla="*/ 0 h 469"/>
                <a:gd name="T78" fmla="*/ 0 w 320"/>
                <a:gd name="T79" fmla="*/ 0 h 469"/>
                <a:gd name="T80" fmla="*/ 0 w 320"/>
                <a:gd name="T81" fmla="*/ 0 h 469"/>
                <a:gd name="T82" fmla="*/ 0 w 320"/>
                <a:gd name="T83" fmla="*/ 0 h 469"/>
                <a:gd name="T84" fmla="*/ 0 w 320"/>
                <a:gd name="T85" fmla="*/ 0 h 469"/>
                <a:gd name="T86" fmla="*/ 0 w 320"/>
                <a:gd name="T87" fmla="*/ 0 h 469"/>
                <a:gd name="T88" fmla="*/ 0 w 320"/>
                <a:gd name="T89" fmla="*/ 0 h 469"/>
                <a:gd name="T90" fmla="*/ 0 w 320"/>
                <a:gd name="T91" fmla="*/ 0 h 469"/>
                <a:gd name="T92" fmla="*/ 0 w 320"/>
                <a:gd name="T93" fmla="*/ 0 h 469"/>
                <a:gd name="T94" fmla="*/ 0 w 320"/>
                <a:gd name="T95" fmla="*/ 0 h 469"/>
                <a:gd name="T96" fmla="*/ 0 w 320"/>
                <a:gd name="T97" fmla="*/ 0 h 469"/>
                <a:gd name="T98" fmla="*/ 0 w 320"/>
                <a:gd name="T99" fmla="*/ 0 h 469"/>
                <a:gd name="T100" fmla="*/ 0 w 320"/>
                <a:gd name="T101" fmla="*/ 0 h 469"/>
                <a:gd name="T102" fmla="*/ 0 w 320"/>
                <a:gd name="T103" fmla="*/ 0 h 469"/>
                <a:gd name="T104" fmla="*/ 0 w 320"/>
                <a:gd name="T105" fmla="*/ 0 h 469"/>
                <a:gd name="T106" fmla="*/ 0 w 320"/>
                <a:gd name="T107" fmla="*/ 0 h 469"/>
                <a:gd name="T108" fmla="*/ 0 w 320"/>
                <a:gd name="T109" fmla="*/ 0 h 46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20"/>
                <a:gd name="T166" fmla="*/ 0 h 469"/>
                <a:gd name="T167" fmla="*/ 320 w 320"/>
                <a:gd name="T168" fmla="*/ 469 h 46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20" h="469">
                  <a:moveTo>
                    <a:pt x="5" y="468"/>
                  </a:moveTo>
                  <a:lnTo>
                    <a:pt x="24" y="469"/>
                  </a:lnTo>
                  <a:lnTo>
                    <a:pt x="41" y="468"/>
                  </a:lnTo>
                  <a:lnTo>
                    <a:pt x="57" y="466"/>
                  </a:lnTo>
                  <a:lnTo>
                    <a:pt x="74" y="460"/>
                  </a:lnTo>
                  <a:lnTo>
                    <a:pt x="88" y="455"/>
                  </a:lnTo>
                  <a:lnTo>
                    <a:pt x="103" y="447"/>
                  </a:lnTo>
                  <a:lnTo>
                    <a:pt x="114" y="437"/>
                  </a:lnTo>
                  <a:lnTo>
                    <a:pt x="127" y="429"/>
                  </a:lnTo>
                  <a:lnTo>
                    <a:pt x="141" y="413"/>
                  </a:lnTo>
                  <a:lnTo>
                    <a:pt x="154" y="396"/>
                  </a:lnTo>
                  <a:lnTo>
                    <a:pt x="167" y="377"/>
                  </a:lnTo>
                  <a:lnTo>
                    <a:pt x="180" y="356"/>
                  </a:lnTo>
                  <a:lnTo>
                    <a:pt x="193" y="330"/>
                  </a:lnTo>
                  <a:lnTo>
                    <a:pt x="205" y="300"/>
                  </a:lnTo>
                  <a:lnTo>
                    <a:pt x="220" y="264"/>
                  </a:lnTo>
                  <a:lnTo>
                    <a:pt x="235" y="224"/>
                  </a:lnTo>
                  <a:lnTo>
                    <a:pt x="238" y="214"/>
                  </a:lnTo>
                  <a:lnTo>
                    <a:pt x="248" y="190"/>
                  </a:lnTo>
                  <a:lnTo>
                    <a:pt x="261" y="154"/>
                  </a:lnTo>
                  <a:lnTo>
                    <a:pt x="277" y="114"/>
                  </a:lnTo>
                  <a:lnTo>
                    <a:pt x="291" y="74"/>
                  </a:lnTo>
                  <a:lnTo>
                    <a:pt x="304" y="39"/>
                  </a:lnTo>
                  <a:lnTo>
                    <a:pt x="314" y="14"/>
                  </a:lnTo>
                  <a:lnTo>
                    <a:pt x="317" y="4"/>
                  </a:lnTo>
                  <a:lnTo>
                    <a:pt x="320" y="0"/>
                  </a:lnTo>
                  <a:lnTo>
                    <a:pt x="314" y="0"/>
                  </a:lnTo>
                  <a:lnTo>
                    <a:pt x="243" y="0"/>
                  </a:lnTo>
                  <a:lnTo>
                    <a:pt x="240" y="0"/>
                  </a:lnTo>
                  <a:lnTo>
                    <a:pt x="240" y="1"/>
                  </a:lnTo>
                  <a:lnTo>
                    <a:pt x="165" y="220"/>
                  </a:lnTo>
                  <a:lnTo>
                    <a:pt x="87" y="1"/>
                  </a:lnTo>
                  <a:lnTo>
                    <a:pt x="85" y="0"/>
                  </a:lnTo>
                  <a:lnTo>
                    <a:pt x="83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1" y="4"/>
                  </a:lnTo>
                  <a:lnTo>
                    <a:pt x="124" y="313"/>
                  </a:lnTo>
                  <a:lnTo>
                    <a:pt x="120" y="323"/>
                  </a:lnTo>
                  <a:lnTo>
                    <a:pt x="115" y="333"/>
                  </a:lnTo>
                  <a:lnTo>
                    <a:pt x="111" y="342"/>
                  </a:lnTo>
                  <a:lnTo>
                    <a:pt x="105" y="350"/>
                  </a:lnTo>
                  <a:lnTo>
                    <a:pt x="100" y="359"/>
                  </a:lnTo>
                  <a:lnTo>
                    <a:pt x="94" y="366"/>
                  </a:lnTo>
                  <a:lnTo>
                    <a:pt x="88" y="373"/>
                  </a:lnTo>
                  <a:lnTo>
                    <a:pt x="83" y="379"/>
                  </a:lnTo>
                  <a:lnTo>
                    <a:pt x="75" y="386"/>
                  </a:lnTo>
                  <a:lnTo>
                    <a:pt x="67" y="392"/>
                  </a:lnTo>
                  <a:lnTo>
                    <a:pt x="58" y="396"/>
                  </a:lnTo>
                  <a:lnTo>
                    <a:pt x="48" y="399"/>
                  </a:lnTo>
                  <a:lnTo>
                    <a:pt x="38" y="402"/>
                  </a:lnTo>
                  <a:lnTo>
                    <a:pt x="28" y="403"/>
                  </a:lnTo>
                  <a:lnTo>
                    <a:pt x="17" y="403"/>
                  </a:lnTo>
                  <a:lnTo>
                    <a:pt x="5" y="402"/>
                  </a:lnTo>
                  <a:lnTo>
                    <a:pt x="5" y="46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4" name="Freeform 12"/>
            <p:cNvSpPr>
              <a:spLocks noEditPoints="1"/>
            </p:cNvSpPr>
            <p:nvPr/>
          </p:nvSpPr>
          <p:spPr bwMode="auto">
            <a:xfrm>
              <a:off x="868" y="113"/>
              <a:ext cx="109" cy="114"/>
            </a:xfrm>
            <a:custGeom>
              <a:avLst/>
              <a:gdLst>
                <a:gd name="T0" fmla="*/ 0 w 326"/>
                <a:gd name="T1" fmla="*/ 0 h 341"/>
                <a:gd name="T2" fmla="*/ 0 w 326"/>
                <a:gd name="T3" fmla="*/ 0 h 341"/>
                <a:gd name="T4" fmla="*/ 0 w 326"/>
                <a:gd name="T5" fmla="*/ 0 h 341"/>
                <a:gd name="T6" fmla="*/ 0 w 326"/>
                <a:gd name="T7" fmla="*/ 0 h 341"/>
                <a:gd name="T8" fmla="*/ 0 w 326"/>
                <a:gd name="T9" fmla="*/ 0 h 341"/>
                <a:gd name="T10" fmla="*/ 0 w 326"/>
                <a:gd name="T11" fmla="*/ 0 h 341"/>
                <a:gd name="T12" fmla="*/ 0 w 326"/>
                <a:gd name="T13" fmla="*/ 0 h 341"/>
                <a:gd name="T14" fmla="*/ 0 w 326"/>
                <a:gd name="T15" fmla="*/ 0 h 341"/>
                <a:gd name="T16" fmla="*/ 0 w 326"/>
                <a:gd name="T17" fmla="*/ 0 h 341"/>
                <a:gd name="T18" fmla="*/ 0 w 326"/>
                <a:gd name="T19" fmla="*/ 0 h 341"/>
                <a:gd name="T20" fmla="*/ 0 w 326"/>
                <a:gd name="T21" fmla="*/ 0 h 341"/>
                <a:gd name="T22" fmla="*/ 0 w 326"/>
                <a:gd name="T23" fmla="*/ 0 h 341"/>
                <a:gd name="T24" fmla="*/ 0 w 326"/>
                <a:gd name="T25" fmla="*/ 0 h 341"/>
                <a:gd name="T26" fmla="*/ 0 w 326"/>
                <a:gd name="T27" fmla="*/ 0 h 341"/>
                <a:gd name="T28" fmla="*/ 0 w 326"/>
                <a:gd name="T29" fmla="*/ 0 h 341"/>
                <a:gd name="T30" fmla="*/ 0 w 326"/>
                <a:gd name="T31" fmla="*/ 0 h 341"/>
                <a:gd name="T32" fmla="*/ 0 w 326"/>
                <a:gd name="T33" fmla="*/ 0 h 341"/>
                <a:gd name="T34" fmla="*/ 0 w 326"/>
                <a:gd name="T35" fmla="*/ 0 h 341"/>
                <a:gd name="T36" fmla="*/ 0 w 326"/>
                <a:gd name="T37" fmla="*/ 0 h 341"/>
                <a:gd name="T38" fmla="*/ 0 w 326"/>
                <a:gd name="T39" fmla="*/ 0 h 341"/>
                <a:gd name="T40" fmla="*/ 0 w 326"/>
                <a:gd name="T41" fmla="*/ 0 h 341"/>
                <a:gd name="T42" fmla="*/ 0 w 326"/>
                <a:gd name="T43" fmla="*/ 0 h 341"/>
                <a:gd name="T44" fmla="*/ 0 w 326"/>
                <a:gd name="T45" fmla="*/ 0 h 341"/>
                <a:gd name="T46" fmla="*/ 0 w 326"/>
                <a:gd name="T47" fmla="*/ 0 h 341"/>
                <a:gd name="T48" fmla="*/ 0 w 326"/>
                <a:gd name="T49" fmla="*/ 0 h 341"/>
                <a:gd name="T50" fmla="*/ 0 w 326"/>
                <a:gd name="T51" fmla="*/ 0 h 341"/>
                <a:gd name="T52" fmla="*/ 0 w 326"/>
                <a:gd name="T53" fmla="*/ 0 h 341"/>
                <a:gd name="T54" fmla="*/ 0 w 326"/>
                <a:gd name="T55" fmla="*/ 0 h 341"/>
                <a:gd name="T56" fmla="*/ 0 w 326"/>
                <a:gd name="T57" fmla="*/ 0 h 341"/>
                <a:gd name="T58" fmla="*/ 0 w 326"/>
                <a:gd name="T59" fmla="*/ 0 h 341"/>
                <a:gd name="T60" fmla="*/ 0 w 326"/>
                <a:gd name="T61" fmla="*/ 0 h 341"/>
                <a:gd name="T62" fmla="*/ 0 w 326"/>
                <a:gd name="T63" fmla="*/ 0 h 341"/>
                <a:gd name="T64" fmla="*/ 0 w 326"/>
                <a:gd name="T65" fmla="*/ 0 h 341"/>
                <a:gd name="T66" fmla="*/ 0 w 326"/>
                <a:gd name="T67" fmla="*/ 0 h 341"/>
                <a:gd name="T68" fmla="*/ 0 w 326"/>
                <a:gd name="T69" fmla="*/ 0 h 341"/>
                <a:gd name="T70" fmla="*/ 0 w 326"/>
                <a:gd name="T71" fmla="*/ 0 h 341"/>
                <a:gd name="T72" fmla="*/ 0 w 326"/>
                <a:gd name="T73" fmla="*/ 0 h 341"/>
                <a:gd name="T74" fmla="*/ 0 w 326"/>
                <a:gd name="T75" fmla="*/ 0 h 341"/>
                <a:gd name="T76" fmla="*/ 0 w 326"/>
                <a:gd name="T77" fmla="*/ 0 h 341"/>
                <a:gd name="T78" fmla="*/ 0 w 326"/>
                <a:gd name="T79" fmla="*/ 0 h 341"/>
                <a:gd name="T80" fmla="*/ 0 w 326"/>
                <a:gd name="T81" fmla="*/ 0 h 341"/>
                <a:gd name="T82" fmla="*/ 0 w 326"/>
                <a:gd name="T83" fmla="*/ 0 h 341"/>
                <a:gd name="T84" fmla="*/ 0 w 326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6"/>
                <a:gd name="T130" fmla="*/ 0 h 341"/>
                <a:gd name="T131" fmla="*/ 326 w 326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6" h="341">
                  <a:moveTo>
                    <a:pt x="163" y="0"/>
                  </a:moveTo>
                  <a:lnTo>
                    <a:pt x="146" y="2"/>
                  </a:lnTo>
                  <a:lnTo>
                    <a:pt x="129" y="3"/>
                  </a:lnTo>
                  <a:lnTo>
                    <a:pt x="112" y="7"/>
                  </a:lnTo>
                  <a:lnTo>
                    <a:pt x="97" y="13"/>
                  </a:lnTo>
                  <a:lnTo>
                    <a:pt x="82" y="20"/>
                  </a:lnTo>
                  <a:lnTo>
                    <a:pt x="69" y="27"/>
                  </a:lnTo>
                  <a:lnTo>
                    <a:pt x="56" y="38"/>
                  </a:lnTo>
                  <a:lnTo>
                    <a:pt x="45" y="48"/>
                  </a:lnTo>
                  <a:lnTo>
                    <a:pt x="35" y="60"/>
                  </a:lnTo>
                  <a:lnTo>
                    <a:pt x="26" y="73"/>
                  </a:lnTo>
                  <a:lnTo>
                    <a:pt x="19" y="86"/>
                  </a:lnTo>
                  <a:lnTo>
                    <a:pt x="12" y="102"/>
                  </a:lnTo>
                  <a:lnTo>
                    <a:pt x="6" y="118"/>
                  </a:lnTo>
                  <a:lnTo>
                    <a:pt x="3" y="135"/>
                  </a:lnTo>
                  <a:lnTo>
                    <a:pt x="0" y="152"/>
                  </a:lnTo>
                  <a:lnTo>
                    <a:pt x="0" y="170"/>
                  </a:lnTo>
                  <a:lnTo>
                    <a:pt x="0" y="189"/>
                  </a:lnTo>
                  <a:lnTo>
                    <a:pt x="3" y="208"/>
                  </a:lnTo>
                  <a:lnTo>
                    <a:pt x="6" y="223"/>
                  </a:lnTo>
                  <a:lnTo>
                    <a:pt x="12" y="241"/>
                  </a:lnTo>
                  <a:lnTo>
                    <a:pt x="17" y="255"/>
                  </a:lnTo>
                  <a:lnTo>
                    <a:pt x="26" y="269"/>
                  </a:lnTo>
                  <a:lnTo>
                    <a:pt x="35" y="282"/>
                  </a:lnTo>
                  <a:lnTo>
                    <a:pt x="45" y="293"/>
                  </a:lnTo>
                  <a:lnTo>
                    <a:pt x="56" y="305"/>
                  </a:lnTo>
                  <a:lnTo>
                    <a:pt x="69" y="313"/>
                  </a:lnTo>
                  <a:lnTo>
                    <a:pt x="82" y="322"/>
                  </a:lnTo>
                  <a:lnTo>
                    <a:pt x="96" y="328"/>
                  </a:lnTo>
                  <a:lnTo>
                    <a:pt x="112" y="334"/>
                  </a:lnTo>
                  <a:lnTo>
                    <a:pt x="127" y="338"/>
                  </a:lnTo>
                  <a:lnTo>
                    <a:pt x="145" y="341"/>
                  </a:lnTo>
                  <a:lnTo>
                    <a:pt x="163" y="341"/>
                  </a:lnTo>
                  <a:lnTo>
                    <a:pt x="182" y="341"/>
                  </a:lnTo>
                  <a:lnTo>
                    <a:pt x="199" y="338"/>
                  </a:lnTo>
                  <a:lnTo>
                    <a:pt x="215" y="334"/>
                  </a:lnTo>
                  <a:lnTo>
                    <a:pt x="230" y="328"/>
                  </a:lnTo>
                  <a:lnTo>
                    <a:pt x="245" y="322"/>
                  </a:lnTo>
                  <a:lnTo>
                    <a:pt x="258" y="313"/>
                  </a:lnTo>
                  <a:lnTo>
                    <a:pt x="270" y="305"/>
                  </a:lnTo>
                  <a:lnTo>
                    <a:pt x="282" y="293"/>
                  </a:lnTo>
                  <a:lnTo>
                    <a:pt x="292" y="282"/>
                  </a:lnTo>
                  <a:lnTo>
                    <a:pt x="300" y="269"/>
                  </a:lnTo>
                  <a:lnTo>
                    <a:pt x="308" y="255"/>
                  </a:lnTo>
                  <a:lnTo>
                    <a:pt x="315" y="241"/>
                  </a:lnTo>
                  <a:lnTo>
                    <a:pt x="319" y="223"/>
                  </a:lnTo>
                  <a:lnTo>
                    <a:pt x="323" y="208"/>
                  </a:lnTo>
                  <a:lnTo>
                    <a:pt x="326" y="189"/>
                  </a:lnTo>
                  <a:lnTo>
                    <a:pt x="326" y="170"/>
                  </a:lnTo>
                  <a:lnTo>
                    <a:pt x="326" y="152"/>
                  </a:lnTo>
                  <a:lnTo>
                    <a:pt x="323" y="135"/>
                  </a:lnTo>
                  <a:lnTo>
                    <a:pt x="319" y="118"/>
                  </a:lnTo>
                  <a:lnTo>
                    <a:pt x="315" y="102"/>
                  </a:lnTo>
                  <a:lnTo>
                    <a:pt x="308" y="86"/>
                  </a:lnTo>
                  <a:lnTo>
                    <a:pt x="300" y="73"/>
                  </a:lnTo>
                  <a:lnTo>
                    <a:pt x="292" y="60"/>
                  </a:lnTo>
                  <a:lnTo>
                    <a:pt x="280" y="48"/>
                  </a:lnTo>
                  <a:lnTo>
                    <a:pt x="270" y="38"/>
                  </a:lnTo>
                  <a:lnTo>
                    <a:pt x="258" y="27"/>
                  </a:lnTo>
                  <a:lnTo>
                    <a:pt x="243" y="20"/>
                  </a:lnTo>
                  <a:lnTo>
                    <a:pt x="229" y="13"/>
                  </a:lnTo>
                  <a:lnTo>
                    <a:pt x="215" y="7"/>
                  </a:lnTo>
                  <a:lnTo>
                    <a:pt x="197" y="3"/>
                  </a:lnTo>
                  <a:lnTo>
                    <a:pt x="180" y="2"/>
                  </a:lnTo>
                  <a:lnTo>
                    <a:pt x="163" y="0"/>
                  </a:lnTo>
                  <a:close/>
                  <a:moveTo>
                    <a:pt x="163" y="278"/>
                  </a:moveTo>
                  <a:lnTo>
                    <a:pt x="153" y="278"/>
                  </a:lnTo>
                  <a:lnTo>
                    <a:pt x="145" y="276"/>
                  </a:lnTo>
                  <a:lnTo>
                    <a:pt x="137" y="273"/>
                  </a:lnTo>
                  <a:lnTo>
                    <a:pt x="129" y="271"/>
                  </a:lnTo>
                  <a:lnTo>
                    <a:pt x="122" y="266"/>
                  </a:lnTo>
                  <a:lnTo>
                    <a:pt x="115" y="261"/>
                  </a:lnTo>
                  <a:lnTo>
                    <a:pt x="107" y="255"/>
                  </a:lnTo>
                  <a:lnTo>
                    <a:pt x="102" y="248"/>
                  </a:lnTo>
                  <a:lnTo>
                    <a:pt x="96" y="241"/>
                  </a:lnTo>
                  <a:lnTo>
                    <a:pt x="92" y="233"/>
                  </a:lnTo>
                  <a:lnTo>
                    <a:pt x="87" y="223"/>
                  </a:lnTo>
                  <a:lnTo>
                    <a:pt x="85" y="215"/>
                  </a:lnTo>
                  <a:lnTo>
                    <a:pt x="82" y="205"/>
                  </a:lnTo>
                  <a:lnTo>
                    <a:pt x="79" y="193"/>
                  </a:lnTo>
                  <a:lnTo>
                    <a:pt x="77" y="182"/>
                  </a:lnTo>
                  <a:lnTo>
                    <a:pt x="77" y="170"/>
                  </a:lnTo>
                  <a:lnTo>
                    <a:pt x="77" y="158"/>
                  </a:lnTo>
                  <a:lnTo>
                    <a:pt x="79" y="146"/>
                  </a:lnTo>
                  <a:lnTo>
                    <a:pt x="82" y="136"/>
                  </a:lnTo>
                  <a:lnTo>
                    <a:pt x="85" y="126"/>
                  </a:lnTo>
                  <a:lnTo>
                    <a:pt x="87" y="116"/>
                  </a:lnTo>
                  <a:lnTo>
                    <a:pt x="92" y="108"/>
                  </a:lnTo>
                  <a:lnTo>
                    <a:pt x="96" y="99"/>
                  </a:lnTo>
                  <a:lnTo>
                    <a:pt x="102" y="92"/>
                  </a:lnTo>
                  <a:lnTo>
                    <a:pt x="107" y="85"/>
                  </a:lnTo>
                  <a:lnTo>
                    <a:pt x="115" y="79"/>
                  </a:lnTo>
                  <a:lnTo>
                    <a:pt x="122" y="75"/>
                  </a:lnTo>
                  <a:lnTo>
                    <a:pt x="129" y="70"/>
                  </a:lnTo>
                  <a:lnTo>
                    <a:pt x="137" y="66"/>
                  </a:lnTo>
                  <a:lnTo>
                    <a:pt x="145" y="65"/>
                  </a:lnTo>
                  <a:lnTo>
                    <a:pt x="153" y="63"/>
                  </a:lnTo>
                  <a:lnTo>
                    <a:pt x="163" y="62"/>
                  </a:lnTo>
                  <a:lnTo>
                    <a:pt x="172" y="63"/>
                  </a:lnTo>
                  <a:lnTo>
                    <a:pt x="180" y="65"/>
                  </a:lnTo>
                  <a:lnTo>
                    <a:pt x="189" y="66"/>
                  </a:lnTo>
                  <a:lnTo>
                    <a:pt x="197" y="70"/>
                  </a:lnTo>
                  <a:lnTo>
                    <a:pt x="205" y="75"/>
                  </a:lnTo>
                  <a:lnTo>
                    <a:pt x="212" y="79"/>
                  </a:lnTo>
                  <a:lnTo>
                    <a:pt x="219" y="85"/>
                  </a:lnTo>
                  <a:lnTo>
                    <a:pt x="225" y="92"/>
                  </a:lnTo>
                  <a:lnTo>
                    <a:pt x="230" y="99"/>
                  </a:lnTo>
                  <a:lnTo>
                    <a:pt x="235" y="108"/>
                  </a:lnTo>
                  <a:lnTo>
                    <a:pt x="239" y="116"/>
                  </a:lnTo>
                  <a:lnTo>
                    <a:pt x="242" y="126"/>
                  </a:lnTo>
                  <a:lnTo>
                    <a:pt x="245" y="136"/>
                  </a:lnTo>
                  <a:lnTo>
                    <a:pt x="247" y="146"/>
                  </a:lnTo>
                  <a:lnTo>
                    <a:pt x="249" y="158"/>
                  </a:lnTo>
                  <a:lnTo>
                    <a:pt x="249" y="170"/>
                  </a:lnTo>
                  <a:lnTo>
                    <a:pt x="249" y="182"/>
                  </a:lnTo>
                  <a:lnTo>
                    <a:pt x="247" y="193"/>
                  </a:lnTo>
                  <a:lnTo>
                    <a:pt x="245" y="205"/>
                  </a:lnTo>
                  <a:lnTo>
                    <a:pt x="242" y="215"/>
                  </a:lnTo>
                  <a:lnTo>
                    <a:pt x="239" y="223"/>
                  </a:lnTo>
                  <a:lnTo>
                    <a:pt x="235" y="233"/>
                  </a:lnTo>
                  <a:lnTo>
                    <a:pt x="230" y="241"/>
                  </a:lnTo>
                  <a:lnTo>
                    <a:pt x="225" y="248"/>
                  </a:lnTo>
                  <a:lnTo>
                    <a:pt x="219" y="255"/>
                  </a:lnTo>
                  <a:lnTo>
                    <a:pt x="212" y="261"/>
                  </a:lnTo>
                  <a:lnTo>
                    <a:pt x="205" y="266"/>
                  </a:lnTo>
                  <a:lnTo>
                    <a:pt x="197" y="271"/>
                  </a:lnTo>
                  <a:lnTo>
                    <a:pt x="189" y="273"/>
                  </a:lnTo>
                  <a:lnTo>
                    <a:pt x="180" y="276"/>
                  </a:lnTo>
                  <a:lnTo>
                    <a:pt x="172" y="278"/>
                  </a:lnTo>
                  <a:lnTo>
                    <a:pt x="163" y="27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5" name="Freeform 13"/>
            <p:cNvSpPr>
              <a:spLocks noEditPoints="1"/>
            </p:cNvSpPr>
            <p:nvPr/>
          </p:nvSpPr>
          <p:spPr bwMode="auto">
            <a:xfrm>
              <a:off x="383" y="113"/>
              <a:ext cx="109" cy="114"/>
            </a:xfrm>
            <a:custGeom>
              <a:avLst/>
              <a:gdLst>
                <a:gd name="T0" fmla="*/ 0 w 327"/>
                <a:gd name="T1" fmla="*/ 0 h 341"/>
                <a:gd name="T2" fmla="*/ 0 w 327"/>
                <a:gd name="T3" fmla="*/ 0 h 341"/>
                <a:gd name="T4" fmla="*/ 0 w 327"/>
                <a:gd name="T5" fmla="*/ 0 h 341"/>
                <a:gd name="T6" fmla="*/ 0 w 327"/>
                <a:gd name="T7" fmla="*/ 0 h 341"/>
                <a:gd name="T8" fmla="*/ 0 w 327"/>
                <a:gd name="T9" fmla="*/ 0 h 341"/>
                <a:gd name="T10" fmla="*/ 0 w 327"/>
                <a:gd name="T11" fmla="*/ 0 h 341"/>
                <a:gd name="T12" fmla="*/ 0 w 327"/>
                <a:gd name="T13" fmla="*/ 0 h 341"/>
                <a:gd name="T14" fmla="*/ 0 w 327"/>
                <a:gd name="T15" fmla="*/ 0 h 341"/>
                <a:gd name="T16" fmla="*/ 0 w 327"/>
                <a:gd name="T17" fmla="*/ 0 h 341"/>
                <a:gd name="T18" fmla="*/ 0 w 327"/>
                <a:gd name="T19" fmla="*/ 0 h 341"/>
                <a:gd name="T20" fmla="*/ 0 w 327"/>
                <a:gd name="T21" fmla="*/ 0 h 341"/>
                <a:gd name="T22" fmla="*/ 0 w 327"/>
                <a:gd name="T23" fmla="*/ 0 h 341"/>
                <a:gd name="T24" fmla="*/ 0 w 327"/>
                <a:gd name="T25" fmla="*/ 0 h 341"/>
                <a:gd name="T26" fmla="*/ 0 w 327"/>
                <a:gd name="T27" fmla="*/ 0 h 341"/>
                <a:gd name="T28" fmla="*/ 0 w 327"/>
                <a:gd name="T29" fmla="*/ 0 h 341"/>
                <a:gd name="T30" fmla="*/ 0 w 327"/>
                <a:gd name="T31" fmla="*/ 0 h 341"/>
                <a:gd name="T32" fmla="*/ 0 w 327"/>
                <a:gd name="T33" fmla="*/ 0 h 341"/>
                <a:gd name="T34" fmla="*/ 0 w 327"/>
                <a:gd name="T35" fmla="*/ 0 h 341"/>
                <a:gd name="T36" fmla="*/ 0 w 327"/>
                <a:gd name="T37" fmla="*/ 0 h 341"/>
                <a:gd name="T38" fmla="*/ 0 w 327"/>
                <a:gd name="T39" fmla="*/ 0 h 341"/>
                <a:gd name="T40" fmla="*/ 0 w 327"/>
                <a:gd name="T41" fmla="*/ 0 h 341"/>
                <a:gd name="T42" fmla="*/ 0 w 327"/>
                <a:gd name="T43" fmla="*/ 0 h 341"/>
                <a:gd name="T44" fmla="*/ 0 w 327"/>
                <a:gd name="T45" fmla="*/ 0 h 341"/>
                <a:gd name="T46" fmla="*/ 0 w 327"/>
                <a:gd name="T47" fmla="*/ 0 h 341"/>
                <a:gd name="T48" fmla="*/ 0 w 327"/>
                <a:gd name="T49" fmla="*/ 0 h 341"/>
                <a:gd name="T50" fmla="*/ 0 w 327"/>
                <a:gd name="T51" fmla="*/ 0 h 341"/>
                <a:gd name="T52" fmla="*/ 0 w 327"/>
                <a:gd name="T53" fmla="*/ 0 h 341"/>
                <a:gd name="T54" fmla="*/ 0 w 327"/>
                <a:gd name="T55" fmla="*/ 0 h 341"/>
                <a:gd name="T56" fmla="*/ 0 w 327"/>
                <a:gd name="T57" fmla="*/ 0 h 341"/>
                <a:gd name="T58" fmla="*/ 0 w 327"/>
                <a:gd name="T59" fmla="*/ 0 h 341"/>
                <a:gd name="T60" fmla="*/ 0 w 327"/>
                <a:gd name="T61" fmla="*/ 0 h 341"/>
                <a:gd name="T62" fmla="*/ 0 w 327"/>
                <a:gd name="T63" fmla="*/ 0 h 341"/>
                <a:gd name="T64" fmla="*/ 0 w 327"/>
                <a:gd name="T65" fmla="*/ 0 h 341"/>
                <a:gd name="T66" fmla="*/ 0 w 327"/>
                <a:gd name="T67" fmla="*/ 0 h 341"/>
                <a:gd name="T68" fmla="*/ 0 w 327"/>
                <a:gd name="T69" fmla="*/ 0 h 341"/>
                <a:gd name="T70" fmla="*/ 0 w 327"/>
                <a:gd name="T71" fmla="*/ 0 h 341"/>
                <a:gd name="T72" fmla="*/ 0 w 327"/>
                <a:gd name="T73" fmla="*/ 0 h 341"/>
                <a:gd name="T74" fmla="*/ 0 w 327"/>
                <a:gd name="T75" fmla="*/ 0 h 341"/>
                <a:gd name="T76" fmla="*/ 0 w 327"/>
                <a:gd name="T77" fmla="*/ 0 h 341"/>
                <a:gd name="T78" fmla="*/ 0 w 327"/>
                <a:gd name="T79" fmla="*/ 0 h 341"/>
                <a:gd name="T80" fmla="*/ 0 w 327"/>
                <a:gd name="T81" fmla="*/ 0 h 341"/>
                <a:gd name="T82" fmla="*/ 0 w 327"/>
                <a:gd name="T83" fmla="*/ 0 h 341"/>
                <a:gd name="T84" fmla="*/ 0 w 327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41"/>
                <a:gd name="T131" fmla="*/ 327 w 327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41">
                  <a:moveTo>
                    <a:pt x="164" y="0"/>
                  </a:moveTo>
                  <a:lnTo>
                    <a:pt x="145" y="0"/>
                  </a:lnTo>
                  <a:lnTo>
                    <a:pt x="128" y="3"/>
                  </a:lnTo>
                  <a:lnTo>
                    <a:pt x="111" y="6"/>
                  </a:lnTo>
                  <a:lnTo>
                    <a:pt x="97" y="12"/>
                  </a:lnTo>
                  <a:lnTo>
                    <a:pt x="81" y="19"/>
                  </a:lnTo>
                  <a:lnTo>
                    <a:pt x="68" y="27"/>
                  </a:lnTo>
                  <a:lnTo>
                    <a:pt x="55" y="36"/>
                  </a:lnTo>
                  <a:lnTo>
                    <a:pt x="44" y="46"/>
                  </a:lnTo>
                  <a:lnTo>
                    <a:pt x="34" y="59"/>
                  </a:lnTo>
                  <a:lnTo>
                    <a:pt x="25" y="72"/>
                  </a:lnTo>
                  <a:lnTo>
                    <a:pt x="18" y="85"/>
                  </a:lnTo>
                  <a:lnTo>
                    <a:pt x="11" y="100"/>
                  </a:lnTo>
                  <a:lnTo>
                    <a:pt x="7" y="116"/>
                  </a:lnTo>
                  <a:lnTo>
                    <a:pt x="2" y="133"/>
                  </a:lnTo>
                  <a:lnTo>
                    <a:pt x="1" y="150"/>
                  </a:lnTo>
                  <a:lnTo>
                    <a:pt x="0" y="169"/>
                  </a:lnTo>
                  <a:lnTo>
                    <a:pt x="1" y="188"/>
                  </a:lnTo>
                  <a:lnTo>
                    <a:pt x="2" y="206"/>
                  </a:lnTo>
                  <a:lnTo>
                    <a:pt x="7" y="223"/>
                  </a:lnTo>
                  <a:lnTo>
                    <a:pt x="11" y="239"/>
                  </a:lnTo>
                  <a:lnTo>
                    <a:pt x="18" y="255"/>
                  </a:lnTo>
                  <a:lnTo>
                    <a:pt x="25" y="268"/>
                  </a:lnTo>
                  <a:lnTo>
                    <a:pt x="34" y="281"/>
                  </a:lnTo>
                  <a:lnTo>
                    <a:pt x="44" y="293"/>
                  </a:lnTo>
                  <a:lnTo>
                    <a:pt x="55" y="303"/>
                  </a:lnTo>
                  <a:lnTo>
                    <a:pt x="68" y="313"/>
                  </a:lnTo>
                  <a:lnTo>
                    <a:pt x="81" y="321"/>
                  </a:lnTo>
                  <a:lnTo>
                    <a:pt x="97" y="328"/>
                  </a:lnTo>
                  <a:lnTo>
                    <a:pt x="111" y="334"/>
                  </a:lnTo>
                  <a:lnTo>
                    <a:pt x="128" y="336"/>
                  </a:lnTo>
                  <a:lnTo>
                    <a:pt x="145" y="339"/>
                  </a:lnTo>
                  <a:lnTo>
                    <a:pt x="164" y="341"/>
                  </a:lnTo>
                  <a:lnTo>
                    <a:pt x="182" y="339"/>
                  </a:lnTo>
                  <a:lnTo>
                    <a:pt x="200" y="336"/>
                  </a:lnTo>
                  <a:lnTo>
                    <a:pt x="215" y="334"/>
                  </a:lnTo>
                  <a:lnTo>
                    <a:pt x="231" y="328"/>
                  </a:lnTo>
                  <a:lnTo>
                    <a:pt x="245" y="321"/>
                  </a:lnTo>
                  <a:lnTo>
                    <a:pt x="258" y="313"/>
                  </a:lnTo>
                  <a:lnTo>
                    <a:pt x="271" y="303"/>
                  </a:lnTo>
                  <a:lnTo>
                    <a:pt x="283" y="293"/>
                  </a:lnTo>
                  <a:lnTo>
                    <a:pt x="293" y="281"/>
                  </a:lnTo>
                  <a:lnTo>
                    <a:pt x="301" y="268"/>
                  </a:lnTo>
                  <a:lnTo>
                    <a:pt x="308" y="255"/>
                  </a:lnTo>
                  <a:lnTo>
                    <a:pt x="315" y="239"/>
                  </a:lnTo>
                  <a:lnTo>
                    <a:pt x="320" y="223"/>
                  </a:lnTo>
                  <a:lnTo>
                    <a:pt x="324" y="206"/>
                  </a:lnTo>
                  <a:lnTo>
                    <a:pt x="325" y="188"/>
                  </a:lnTo>
                  <a:lnTo>
                    <a:pt x="327" y="169"/>
                  </a:lnTo>
                  <a:lnTo>
                    <a:pt x="325" y="150"/>
                  </a:lnTo>
                  <a:lnTo>
                    <a:pt x="324" y="133"/>
                  </a:lnTo>
                  <a:lnTo>
                    <a:pt x="320" y="116"/>
                  </a:lnTo>
                  <a:lnTo>
                    <a:pt x="315" y="100"/>
                  </a:lnTo>
                  <a:lnTo>
                    <a:pt x="308" y="85"/>
                  </a:lnTo>
                  <a:lnTo>
                    <a:pt x="301" y="72"/>
                  </a:lnTo>
                  <a:lnTo>
                    <a:pt x="293" y="59"/>
                  </a:lnTo>
                  <a:lnTo>
                    <a:pt x="283" y="46"/>
                  </a:lnTo>
                  <a:lnTo>
                    <a:pt x="271" y="36"/>
                  </a:lnTo>
                  <a:lnTo>
                    <a:pt x="258" y="27"/>
                  </a:lnTo>
                  <a:lnTo>
                    <a:pt x="245" y="19"/>
                  </a:lnTo>
                  <a:lnTo>
                    <a:pt x="231" y="12"/>
                  </a:lnTo>
                  <a:lnTo>
                    <a:pt x="215" y="6"/>
                  </a:lnTo>
                  <a:lnTo>
                    <a:pt x="200" y="3"/>
                  </a:lnTo>
                  <a:lnTo>
                    <a:pt x="182" y="0"/>
                  </a:lnTo>
                  <a:lnTo>
                    <a:pt x="164" y="0"/>
                  </a:lnTo>
                  <a:close/>
                  <a:moveTo>
                    <a:pt x="162" y="276"/>
                  </a:moveTo>
                  <a:lnTo>
                    <a:pt x="154" y="276"/>
                  </a:lnTo>
                  <a:lnTo>
                    <a:pt x="145" y="275"/>
                  </a:lnTo>
                  <a:lnTo>
                    <a:pt x="137" y="272"/>
                  </a:lnTo>
                  <a:lnTo>
                    <a:pt x="130" y="269"/>
                  </a:lnTo>
                  <a:lnTo>
                    <a:pt x="121" y="265"/>
                  </a:lnTo>
                  <a:lnTo>
                    <a:pt x="115" y="261"/>
                  </a:lnTo>
                  <a:lnTo>
                    <a:pt x="108" y="253"/>
                  </a:lnTo>
                  <a:lnTo>
                    <a:pt x="102" y="248"/>
                  </a:lnTo>
                  <a:lnTo>
                    <a:pt x="97" y="241"/>
                  </a:lnTo>
                  <a:lnTo>
                    <a:pt x="92" y="232"/>
                  </a:lnTo>
                  <a:lnTo>
                    <a:pt x="88" y="223"/>
                  </a:lnTo>
                  <a:lnTo>
                    <a:pt x="84" y="213"/>
                  </a:lnTo>
                  <a:lnTo>
                    <a:pt x="81" y="203"/>
                  </a:lnTo>
                  <a:lnTo>
                    <a:pt x="80" y="192"/>
                  </a:lnTo>
                  <a:lnTo>
                    <a:pt x="78" y="181"/>
                  </a:lnTo>
                  <a:lnTo>
                    <a:pt x="78" y="169"/>
                  </a:lnTo>
                  <a:lnTo>
                    <a:pt x="78" y="158"/>
                  </a:lnTo>
                  <a:lnTo>
                    <a:pt x="80" y="146"/>
                  </a:lnTo>
                  <a:lnTo>
                    <a:pt x="81" y="135"/>
                  </a:lnTo>
                  <a:lnTo>
                    <a:pt x="84" y="125"/>
                  </a:lnTo>
                  <a:lnTo>
                    <a:pt x="88" y="115"/>
                  </a:lnTo>
                  <a:lnTo>
                    <a:pt x="92" y="106"/>
                  </a:lnTo>
                  <a:lnTo>
                    <a:pt x="97" y="99"/>
                  </a:lnTo>
                  <a:lnTo>
                    <a:pt x="102" y="90"/>
                  </a:lnTo>
                  <a:lnTo>
                    <a:pt x="108" y="85"/>
                  </a:lnTo>
                  <a:lnTo>
                    <a:pt x="115" y="79"/>
                  </a:lnTo>
                  <a:lnTo>
                    <a:pt x="121" y="73"/>
                  </a:lnTo>
                  <a:lnTo>
                    <a:pt x="130" y="69"/>
                  </a:lnTo>
                  <a:lnTo>
                    <a:pt x="137" y="66"/>
                  </a:lnTo>
                  <a:lnTo>
                    <a:pt x="145" y="63"/>
                  </a:lnTo>
                  <a:lnTo>
                    <a:pt x="154" y="62"/>
                  </a:lnTo>
                  <a:lnTo>
                    <a:pt x="162" y="62"/>
                  </a:lnTo>
                  <a:lnTo>
                    <a:pt x="172" y="62"/>
                  </a:lnTo>
                  <a:lnTo>
                    <a:pt x="181" y="63"/>
                  </a:lnTo>
                  <a:lnTo>
                    <a:pt x="190" y="66"/>
                  </a:lnTo>
                  <a:lnTo>
                    <a:pt x="198" y="69"/>
                  </a:lnTo>
                  <a:lnTo>
                    <a:pt x="205" y="73"/>
                  </a:lnTo>
                  <a:lnTo>
                    <a:pt x="213" y="79"/>
                  </a:lnTo>
                  <a:lnTo>
                    <a:pt x="218" y="85"/>
                  </a:lnTo>
                  <a:lnTo>
                    <a:pt x="225" y="90"/>
                  </a:lnTo>
                  <a:lnTo>
                    <a:pt x="230" y="99"/>
                  </a:lnTo>
                  <a:lnTo>
                    <a:pt x="235" y="106"/>
                  </a:lnTo>
                  <a:lnTo>
                    <a:pt x="240" y="115"/>
                  </a:lnTo>
                  <a:lnTo>
                    <a:pt x="243" y="125"/>
                  </a:lnTo>
                  <a:lnTo>
                    <a:pt x="245" y="135"/>
                  </a:lnTo>
                  <a:lnTo>
                    <a:pt x="247" y="146"/>
                  </a:lnTo>
                  <a:lnTo>
                    <a:pt x="248" y="158"/>
                  </a:lnTo>
                  <a:lnTo>
                    <a:pt x="250" y="169"/>
                  </a:lnTo>
                  <a:lnTo>
                    <a:pt x="248" y="181"/>
                  </a:lnTo>
                  <a:lnTo>
                    <a:pt x="247" y="192"/>
                  </a:lnTo>
                  <a:lnTo>
                    <a:pt x="245" y="203"/>
                  </a:lnTo>
                  <a:lnTo>
                    <a:pt x="243" y="213"/>
                  </a:lnTo>
                  <a:lnTo>
                    <a:pt x="240" y="223"/>
                  </a:lnTo>
                  <a:lnTo>
                    <a:pt x="235" y="232"/>
                  </a:lnTo>
                  <a:lnTo>
                    <a:pt x="230" y="241"/>
                  </a:lnTo>
                  <a:lnTo>
                    <a:pt x="224" y="248"/>
                  </a:lnTo>
                  <a:lnTo>
                    <a:pt x="218" y="253"/>
                  </a:lnTo>
                  <a:lnTo>
                    <a:pt x="213" y="261"/>
                  </a:lnTo>
                  <a:lnTo>
                    <a:pt x="205" y="265"/>
                  </a:lnTo>
                  <a:lnTo>
                    <a:pt x="197" y="269"/>
                  </a:lnTo>
                  <a:lnTo>
                    <a:pt x="190" y="272"/>
                  </a:lnTo>
                  <a:lnTo>
                    <a:pt x="181" y="275"/>
                  </a:lnTo>
                  <a:lnTo>
                    <a:pt x="172" y="276"/>
                  </a:lnTo>
                  <a:lnTo>
                    <a:pt x="162" y="27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6" name="Rectangle 14"/>
            <p:cNvSpPr>
              <a:spLocks noChangeArrowheads="1"/>
            </p:cNvSpPr>
            <p:nvPr/>
          </p:nvSpPr>
          <p:spPr bwMode="auto">
            <a:xfrm>
              <a:off x="688" y="142"/>
              <a:ext cx="51" cy="20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7" name="Freeform 15"/>
            <p:cNvSpPr>
              <a:spLocks noEditPoints="1"/>
            </p:cNvSpPr>
            <p:nvPr/>
          </p:nvSpPr>
          <p:spPr bwMode="auto">
            <a:xfrm>
              <a:off x="271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2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2" y="393"/>
                  </a:lnTo>
                  <a:lnTo>
                    <a:pt x="305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9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5" y="377"/>
                  </a:lnTo>
                  <a:lnTo>
                    <a:pt x="210" y="362"/>
                  </a:lnTo>
                  <a:lnTo>
                    <a:pt x="205" y="344"/>
                  </a:lnTo>
                  <a:lnTo>
                    <a:pt x="199" y="326"/>
                  </a:lnTo>
                  <a:lnTo>
                    <a:pt x="192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9" y="281"/>
                  </a:lnTo>
                  <a:lnTo>
                    <a:pt x="163" y="277"/>
                  </a:lnTo>
                  <a:lnTo>
                    <a:pt x="156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9" y="267"/>
                  </a:lnTo>
                  <a:lnTo>
                    <a:pt x="79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6" y="0"/>
                  </a:lnTo>
                  <a:lnTo>
                    <a:pt x="73" y="0"/>
                  </a:lnTo>
                  <a:lnTo>
                    <a:pt x="82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6" y="0"/>
                  </a:lnTo>
                  <a:lnTo>
                    <a:pt x="113" y="0"/>
                  </a:lnTo>
                  <a:lnTo>
                    <a:pt x="122" y="0"/>
                  </a:lnTo>
                  <a:lnTo>
                    <a:pt x="145" y="1"/>
                  </a:lnTo>
                  <a:lnTo>
                    <a:pt x="166" y="3"/>
                  </a:lnTo>
                  <a:lnTo>
                    <a:pt x="185" y="6"/>
                  </a:lnTo>
                  <a:lnTo>
                    <a:pt x="202" y="10"/>
                  </a:lnTo>
                  <a:lnTo>
                    <a:pt x="217" y="16"/>
                  </a:lnTo>
                  <a:lnTo>
                    <a:pt x="232" y="23"/>
                  </a:lnTo>
                  <a:lnTo>
                    <a:pt x="245" y="30"/>
                  </a:lnTo>
                  <a:lnTo>
                    <a:pt x="256" y="38"/>
                  </a:lnTo>
                  <a:lnTo>
                    <a:pt x="266" y="47"/>
                  </a:lnTo>
                  <a:lnTo>
                    <a:pt x="273" y="57"/>
                  </a:lnTo>
                  <a:lnTo>
                    <a:pt x="279" y="67"/>
                  </a:lnTo>
                  <a:lnTo>
                    <a:pt x="285" y="77"/>
                  </a:lnTo>
                  <a:lnTo>
                    <a:pt x="289" y="90"/>
                  </a:lnTo>
                  <a:lnTo>
                    <a:pt x="292" y="101"/>
                  </a:lnTo>
                  <a:lnTo>
                    <a:pt x="293" y="114"/>
                  </a:lnTo>
                  <a:lnTo>
                    <a:pt x="295" y="128"/>
                  </a:lnTo>
                  <a:lnTo>
                    <a:pt x="295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9" y="169"/>
                  </a:lnTo>
                  <a:lnTo>
                    <a:pt x="285" y="177"/>
                  </a:lnTo>
                  <a:lnTo>
                    <a:pt x="282" y="184"/>
                  </a:lnTo>
                  <a:lnTo>
                    <a:pt x="277" y="193"/>
                  </a:lnTo>
                  <a:lnTo>
                    <a:pt x="272" y="200"/>
                  </a:lnTo>
                  <a:lnTo>
                    <a:pt x="262" y="211"/>
                  </a:lnTo>
                  <a:lnTo>
                    <a:pt x="249" y="221"/>
                  </a:lnTo>
                  <a:lnTo>
                    <a:pt x="236" y="230"/>
                  </a:lnTo>
                  <a:lnTo>
                    <a:pt x="222" y="237"/>
                  </a:lnTo>
                  <a:lnTo>
                    <a:pt x="232" y="243"/>
                  </a:lnTo>
                  <a:lnTo>
                    <a:pt x="240" y="249"/>
                  </a:lnTo>
                  <a:lnTo>
                    <a:pt x="249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2" y="319"/>
                  </a:lnTo>
                  <a:close/>
                  <a:moveTo>
                    <a:pt x="130" y="66"/>
                  </a:moveTo>
                  <a:lnTo>
                    <a:pt x="126" y="66"/>
                  </a:lnTo>
                  <a:lnTo>
                    <a:pt x="122" y="66"/>
                  </a:lnTo>
                  <a:lnTo>
                    <a:pt x="119" y="66"/>
                  </a:lnTo>
                  <a:lnTo>
                    <a:pt x="114" y="66"/>
                  </a:lnTo>
                  <a:lnTo>
                    <a:pt x="112" y="66"/>
                  </a:lnTo>
                  <a:lnTo>
                    <a:pt x="109" y="66"/>
                  </a:lnTo>
                  <a:lnTo>
                    <a:pt x="106" y="66"/>
                  </a:lnTo>
                  <a:lnTo>
                    <a:pt x="103" y="66"/>
                  </a:lnTo>
                  <a:lnTo>
                    <a:pt x="99" y="66"/>
                  </a:lnTo>
                  <a:lnTo>
                    <a:pt x="96" y="66"/>
                  </a:lnTo>
                  <a:lnTo>
                    <a:pt x="93" y="66"/>
                  </a:lnTo>
                  <a:lnTo>
                    <a:pt x="89" y="66"/>
                  </a:lnTo>
                  <a:lnTo>
                    <a:pt x="86" y="66"/>
                  </a:lnTo>
                  <a:lnTo>
                    <a:pt x="84" y="66"/>
                  </a:lnTo>
                  <a:lnTo>
                    <a:pt x="82" y="66"/>
                  </a:lnTo>
                  <a:lnTo>
                    <a:pt x="79" y="66"/>
                  </a:lnTo>
                  <a:lnTo>
                    <a:pt x="79" y="207"/>
                  </a:lnTo>
                  <a:lnTo>
                    <a:pt x="126" y="207"/>
                  </a:lnTo>
                  <a:lnTo>
                    <a:pt x="145" y="206"/>
                  </a:lnTo>
                  <a:lnTo>
                    <a:pt x="162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5" y="193"/>
                  </a:lnTo>
                  <a:lnTo>
                    <a:pt x="192" y="189"/>
                  </a:lnTo>
                  <a:lnTo>
                    <a:pt x="197" y="183"/>
                  </a:lnTo>
                  <a:lnTo>
                    <a:pt x="202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5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5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5" y="93"/>
                  </a:lnTo>
                  <a:lnTo>
                    <a:pt x="199" y="88"/>
                  </a:lnTo>
                  <a:lnTo>
                    <a:pt x="195" y="83"/>
                  </a:lnTo>
                  <a:lnTo>
                    <a:pt x="189" y="78"/>
                  </a:lnTo>
                  <a:lnTo>
                    <a:pt x="182" y="76"/>
                  </a:lnTo>
                  <a:lnTo>
                    <a:pt x="175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8" name="Freeform 16"/>
            <p:cNvSpPr>
              <a:spLocks noEditPoints="1"/>
            </p:cNvSpPr>
            <p:nvPr/>
          </p:nvSpPr>
          <p:spPr bwMode="auto">
            <a:xfrm>
              <a:off x="758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1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1" y="393"/>
                  </a:lnTo>
                  <a:lnTo>
                    <a:pt x="304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8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4" y="377"/>
                  </a:lnTo>
                  <a:lnTo>
                    <a:pt x="210" y="362"/>
                  </a:lnTo>
                  <a:lnTo>
                    <a:pt x="204" y="344"/>
                  </a:lnTo>
                  <a:lnTo>
                    <a:pt x="198" y="326"/>
                  </a:lnTo>
                  <a:lnTo>
                    <a:pt x="191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8" y="281"/>
                  </a:lnTo>
                  <a:lnTo>
                    <a:pt x="163" y="277"/>
                  </a:lnTo>
                  <a:lnTo>
                    <a:pt x="155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8" y="267"/>
                  </a:lnTo>
                  <a:lnTo>
                    <a:pt x="78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5" y="0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5" y="0"/>
                  </a:lnTo>
                  <a:lnTo>
                    <a:pt x="113" y="0"/>
                  </a:lnTo>
                  <a:lnTo>
                    <a:pt x="121" y="0"/>
                  </a:lnTo>
                  <a:lnTo>
                    <a:pt x="144" y="1"/>
                  </a:lnTo>
                  <a:lnTo>
                    <a:pt x="165" y="3"/>
                  </a:lnTo>
                  <a:lnTo>
                    <a:pt x="184" y="6"/>
                  </a:lnTo>
                  <a:lnTo>
                    <a:pt x="201" y="10"/>
                  </a:lnTo>
                  <a:lnTo>
                    <a:pt x="217" y="16"/>
                  </a:lnTo>
                  <a:lnTo>
                    <a:pt x="231" y="23"/>
                  </a:lnTo>
                  <a:lnTo>
                    <a:pt x="244" y="30"/>
                  </a:lnTo>
                  <a:lnTo>
                    <a:pt x="256" y="38"/>
                  </a:lnTo>
                  <a:lnTo>
                    <a:pt x="264" y="47"/>
                  </a:lnTo>
                  <a:lnTo>
                    <a:pt x="273" y="57"/>
                  </a:lnTo>
                  <a:lnTo>
                    <a:pt x="278" y="67"/>
                  </a:lnTo>
                  <a:lnTo>
                    <a:pt x="284" y="77"/>
                  </a:lnTo>
                  <a:lnTo>
                    <a:pt x="288" y="90"/>
                  </a:lnTo>
                  <a:lnTo>
                    <a:pt x="291" y="101"/>
                  </a:lnTo>
                  <a:lnTo>
                    <a:pt x="293" y="114"/>
                  </a:lnTo>
                  <a:lnTo>
                    <a:pt x="294" y="128"/>
                  </a:lnTo>
                  <a:lnTo>
                    <a:pt x="294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8" y="169"/>
                  </a:lnTo>
                  <a:lnTo>
                    <a:pt x="284" y="177"/>
                  </a:lnTo>
                  <a:lnTo>
                    <a:pt x="281" y="184"/>
                  </a:lnTo>
                  <a:lnTo>
                    <a:pt x="277" y="193"/>
                  </a:lnTo>
                  <a:lnTo>
                    <a:pt x="271" y="200"/>
                  </a:lnTo>
                  <a:lnTo>
                    <a:pt x="261" y="211"/>
                  </a:lnTo>
                  <a:lnTo>
                    <a:pt x="248" y="221"/>
                  </a:lnTo>
                  <a:lnTo>
                    <a:pt x="234" y="230"/>
                  </a:lnTo>
                  <a:lnTo>
                    <a:pt x="221" y="237"/>
                  </a:lnTo>
                  <a:lnTo>
                    <a:pt x="231" y="243"/>
                  </a:lnTo>
                  <a:lnTo>
                    <a:pt x="240" y="249"/>
                  </a:lnTo>
                  <a:lnTo>
                    <a:pt x="248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1" y="319"/>
                  </a:lnTo>
                  <a:close/>
                  <a:moveTo>
                    <a:pt x="130" y="66"/>
                  </a:moveTo>
                  <a:lnTo>
                    <a:pt x="125" y="66"/>
                  </a:lnTo>
                  <a:lnTo>
                    <a:pt x="121" y="66"/>
                  </a:lnTo>
                  <a:lnTo>
                    <a:pt x="118" y="66"/>
                  </a:lnTo>
                  <a:lnTo>
                    <a:pt x="114" y="66"/>
                  </a:lnTo>
                  <a:lnTo>
                    <a:pt x="111" y="66"/>
                  </a:lnTo>
                  <a:lnTo>
                    <a:pt x="108" y="66"/>
                  </a:lnTo>
                  <a:lnTo>
                    <a:pt x="105" y="66"/>
                  </a:lnTo>
                  <a:lnTo>
                    <a:pt x="103" y="66"/>
                  </a:lnTo>
                  <a:lnTo>
                    <a:pt x="98" y="66"/>
                  </a:lnTo>
                  <a:lnTo>
                    <a:pt x="95" y="66"/>
                  </a:lnTo>
                  <a:lnTo>
                    <a:pt x="93" y="66"/>
                  </a:lnTo>
                  <a:lnTo>
                    <a:pt x="88" y="66"/>
                  </a:lnTo>
                  <a:lnTo>
                    <a:pt x="85" y="66"/>
                  </a:lnTo>
                  <a:lnTo>
                    <a:pt x="84" y="66"/>
                  </a:lnTo>
                  <a:lnTo>
                    <a:pt x="81" y="66"/>
                  </a:lnTo>
                  <a:lnTo>
                    <a:pt x="78" y="66"/>
                  </a:lnTo>
                  <a:lnTo>
                    <a:pt x="78" y="207"/>
                  </a:lnTo>
                  <a:lnTo>
                    <a:pt x="125" y="207"/>
                  </a:lnTo>
                  <a:lnTo>
                    <a:pt x="144" y="206"/>
                  </a:lnTo>
                  <a:lnTo>
                    <a:pt x="161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4" y="193"/>
                  </a:lnTo>
                  <a:lnTo>
                    <a:pt x="191" y="189"/>
                  </a:lnTo>
                  <a:lnTo>
                    <a:pt x="197" y="183"/>
                  </a:lnTo>
                  <a:lnTo>
                    <a:pt x="201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4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4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3" y="93"/>
                  </a:lnTo>
                  <a:lnTo>
                    <a:pt x="198" y="88"/>
                  </a:lnTo>
                  <a:lnTo>
                    <a:pt x="194" y="83"/>
                  </a:lnTo>
                  <a:lnTo>
                    <a:pt x="188" y="78"/>
                  </a:lnTo>
                  <a:lnTo>
                    <a:pt x="181" y="76"/>
                  </a:lnTo>
                  <a:lnTo>
                    <a:pt x="174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9" name="Freeform 17"/>
            <p:cNvSpPr>
              <a:spLocks/>
            </p:cNvSpPr>
            <p:nvPr/>
          </p:nvSpPr>
          <p:spPr bwMode="auto">
            <a:xfrm>
              <a:off x="605" y="114"/>
              <a:ext cx="75" cy="112"/>
            </a:xfrm>
            <a:custGeom>
              <a:avLst/>
              <a:gdLst>
                <a:gd name="T0" fmla="*/ 0 w 225"/>
                <a:gd name="T1" fmla="*/ 0 h 337"/>
                <a:gd name="T2" fmla="*/ 0 w 225"/>
                <a:gd name="T3" fmla="*/ 0 h 337"/>
                <a:gd name="T4" fmla="*/ 0 w 225"/>
                <a:gd name="T5" fmla="*/ 0 h 337"/>
                <a:gd name="T6" fmla="*/ 0 w 225"/>
                <a:gd name="T7" fmla="*/ 0 h 337"/>
                <a:gd name="T8" fmla="*/ 0 w 225"/>
                <a:gd name="T9" fmla="*/ 0 h 337"/>
                <a:gd name="T10" fmla="*/ 0 w 225"/>
                <a:gd name="T11" fmla="*/ 0 h 337"/>
                <a:gd name="T12" fmla="*/ 0 w 225"/>
                <a:gd name="T13" fmla="*/ 0 h 337"/>
                <a:gd name="T14" fmla="*/ 0 w 225"/>
                <a:gd name="T15" fmla="*/ 0 h 337"/>
                <a:gd name="T16" fmla="*/ 0 w 225"/>
                <a:gd name="T17" fmla="*/ 0 h 337"/>
                <a:gd name="T18" fmla="*/ 0 w 225"/>
                <a:gd name="T19" fmla="*/ 0 h 337"/>
                <a:gd name="T20" fmla="*/ 0 w 225"/>
                <a:gd name="T21" fmla="*/ 0 h 337"/>
                <a:gd name="T22" fmla="*/ 0 w 225"/>
                <a:gd name="T23" fmla="*/ 0 h 337"/>
                <a:gd name="T24" fmla="*/ 0 w 225"/>
                <a:gd name="T25" fmla="*/ 0 h 337"/>
                <a:gd name="T26" fmla="*/ 0 w 225"/>
                <a:gd name="T27" fmla="*/ 0 h 337"/>
                <a:gd name="T28" fmla="*/ 0 w 225"/>
                <a:gd name="T29" fmla="*/ 0 h 337"/>
                <a:gd name="T30" fmla="*/ 0 w 225"/>
                <a:gd name="T31" fmla="*/ 0 h 337"/>
                <a:gd name="T32" fmla="*/ 0 w 225"/>
                <a:gd name="T33" fmla="*/ 0 h 337"/>
                <a:gd name="T34" fmla="*/ 0 w 225"/>
                <a:gd name="T35" fmla="*/ 0 h 337"/>
                <a:gd name="T36" fmla="*/ 0 w 225"/>
                <a:gd name="T37" fmla="*/ 0 h 337"/>
                <a:gd name="T38" fmla="*/ 0 w 225"/>
                <a:gd name="T39" fmla="*/ 0 h 337"/>
                <a:gd name="T40" fmla="*/ 0 w 225"/>
                <a:gd name="T41" fmla="*/ 0 h 337"/>
                <a:gd name="T42" fmla="*/ 0 w 225"/>
                <a:gd name="T43" fmla="*/ 0 h 337"/>
                <a:gd name="T44" fmla="*/ 0 w 225"/>
                <a:gd name="T45" fmla="*/ 0 h 337"/>
                <a:gd name="T46" fmla="*/ 0 w 225"/>
                <a:gd name="T47" fmla="*/ 0 h 337"/>
                <a:gd name="T48" fmla="*/ 0 w 225"/>
                <a:gd name="T49" fmla="*/ 0 h 337"/>
                <a:gd name="T50" fmla="*/ 0 w 225"/>
                <a:gd name="T51" fmla="*/ 0 h 337"/>
                <a:gd name="T52" fmla="*/ 0 w 225"/>
                <a:gd name="T53" fmla="*/ 0 h 337"/>
                <a:gd name="T54" fmla="*/ 0 w 225"/>
                <a:gd name="T55" fmla="*/ 0 h 337"/>
                <a:gd name="T56" fmla="*/ 0 w 225"/>
                <a:gd name="T57" fmla="*/ 0 h 337"/>
                <a:gd name="T58" fmla="*/ 0 w 225"/>
                <a:gd name="T59" fmla="*/ 0 h 337"/>
                <a:gd name="T60" fmla="*/ 0 w 225"/>
                <a:gd name="T61" fmla="*/ 0 h 337"/>
                <a:gd name="T62" fmla="*/ 0 w 225"/>
                <a:gd name="T63" fmla="*/ 0 h 337"/>
                <a:gd name="T64" fmla="*/ 0 w 225"/>
                <a:gd name="T65" fmla="*/ 0 h 337"/>
                <a:gd name="T66" fmla="*/ 0 w 225"/>
                <a:gd name="T67" fmla="*/ 0 h 337"/>
                <a:gd name="T68" fmla="*/ 0 w 225"/>
                <a:gd name="T69" fmla="*/ 0 h 337"/>
                <a:gd name="T70" fmla="*/ 0 w 225"/>
                <a:gd name="T71" fmla="*/ 0 h 337"/>
                <a:gd name="T72" fmla="*/ 0 w 225"/>
                <a:gd name="T73" fmla="*/ 0 h 337"/>
                <a:gd name="T74" fmla="*/ 0 w 225"/>
                <a:gd name="T75" fmla="*/ 0 h 337"/>
                <a:gd name="T76" fmla="*/ 0 w 225"/>
                <a:gd name="T77" fmla="*/ 0 h 337"/>
                <a:gd name="T78" fmla="*/ 0 w 225"/>
                <a:gd name="T79" fmla="*/ 0 h 337"/>
                <a:gd name="T80" fmla="*/ 0 w 225"/>
                <a:gd name="T81" fmla="*/ 0 h 337"/>
                <a:gd name="T82" fmla="*/ 0 w 225"/>
                <a:gd name="T83" fmla="*/ 0 h 337"/>
                <a:gd name="T84" fmla="*/ 0 w 225"/>
                <a:gd name="T85" fmla="*/ 0 h 337"/>
                <a:gd name="T86" fmla="*/ 0 w 225"/>
                <a:gd name="T87" fmla="*/ 0 h 337"/>
                <a:gd name="T88" fmla="*/ 0 w 225"/>
                <a:gd name="T89" fmla="*/ 0 h 337"/>
                <a:gd name="T90" fmla="*/ 0 w 225"/>
                <a:gd name="T91" fmla="*/ 0 h 337"/>
                <a:gd name="T92" fmla="*/ 0 w 225"/>
                <a:gd name="T93" fmla="*/ 0 h 337"/>
                <a:gd name="T94" fmla="*/ 0 w 225"/>
                <a:gd name="T95" fmla="*/ 0 h 337"/>
                <a:gd name="T96" fmla="*/ 0 w 225"/>
                <a:gd name="T97" fmla="*/ 0 h 337"/>
                <a:gd name="T98" fmla="*/ 0 w 225"/>
                <a:gd name="T99" fmla="*/ 0 h 337"/>
                <a:gd name="T100" fmla="*/ 0 w 225"/>
                <a:gd name="T101" fmla="*/ 0 h 337"/>
                <a:gd name="T102" fmla="*/ 0 w 225"/>
                <a:gd name="T103" fmla="*/ 0 h 337"/>
                <a:gd name="T104" fmla="*/ 0 w 225"/>
                <a:gd name="T105" fmla="*/ 0 h 337"/>
                <a:gd name="T106" fmla="*/ 0 w 225"/>
                <a:gd name="T107" fmla="*/ 0 h 337"/>
                <a:gd name="T108" fmla="*/ 0 w 225"/>
                <a:gd name="T109" fmla="*/ 0 h 337"/>
                <a:gd name="T110" fmla="*/ 0 w 225"/>
                <a:gd name="T111" fmla="*/ 0 h 337"/>
                <a:gd name="T112" fmla="*/ 0 w 225"/>
                <a:gd name="T113" fmla="*/ 0 h 337"/>
                <a:gd name="T114" fmla="*/ 0 w 225"/>
                <a:gd name="T115" fmla="*/ 0 h 337"/>
                <a:gd name="T116" fmla="*/ 0 w 225"/>
                <a:gd name="T117" fmla="*/ 0 h 33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25"/>
                <a:gd name="T178" fmla="*/ 0 h 337"/>
                <a:gd name="T179" fmla="*/ 225 w 225"/>
                <a:gd name="T180" fmla="*/ 337 h 33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25" h="337">
                  <a:moveTo>
                    <a:pt x="15" y="257"/>
                  </a:moveTo>
                  <a:lnTo>
                    <a:pt x="23" y="261"/>
                  </a:lnTo>
                  <a:lnTo>
                    <a:pt x="32" y="264"/>
                  </a:lnTo>
                  <a:lnTo>
                    <a:pt x="40" y="269"/>
                  </a:lnTo>
                  <a:lnTo>
                    <a:pt x="50" y="271"/>
                  </a:lnTo>
                  <a:lnTo>
                    <a:pt x="62" y="274"/>
                  </a:lnTo>
                  <a:lnTo>
                    <a:pt x="73" y="277"/>
                  </a:lnTo>
                  <a:lnTo>
                    <a:pt x="85" y="279"/>
                  </a:lnTo>
                  <a:lnTo>
                    <a:pt x="95" y="279"/>
                  </a:lnTo>
                  <a:lnTo>
                    <a:pt x="109" y="279"/>
                  </a:lnTo>
                  <a:lnTo>
                    <a:pt x="120" y="276"/>
                  </a:lnTo>
                  <a:lnTo>
                    <a:pt x="129" y="273"/>
                  </a:lnTo>
                  <a:lnTo>
                    <a:pt x="136" y="270"/>
                  </a:lnTo>
                  <a:lnTo>
                    <a:pt x="142" y="264"/>
                  </a:lnTo>
                  <a:lnTo>
                    <a:pt x="146" y="259"/>
                  </a:lnTo>
                  <a:lnTo>
                    <a:pt x="149" y="251"/>
                  </a:lnTo>
                  <a:lnTo>
                    <a:pt x="149" y="243"/>
                  </a:lnTo>
                  <a:lnTo>
                    <a:pt x="149" y="234"/>
                  </a:lnTo>
                  <a:lnTo>
                    <a:pt x="146" y="227"/>
                  </a:lnTo>
                  <a:lnTo>
                    <a:pt x="143" y="220"/>
                  </a:lnTo>
                  <a:lnTo>
                    <a:pt x="138" y="214"/>
                  </a:lnTo>
                  <a:lnTo>
                    <a:pt x="130" y="210"/>
                  </a:lnTo>
                  <a:lnTo>
                    <a:pt x="122" y="204"/>
                  </a:lnTo>
                  <a:lnTo>
                    <a:pt x="109" y="199"/>
                  </a:lnTo>
                  <a:lnTo>
                    <a:pt x="96" y="193"/>
                  </a:lnTo>
                  <a:lnTo>
                    <a:pt x="75" y="184"/>
                  </a:lnTo>
                  <a:lnTo>
                    <a:pt x="56" y="174"/>
                  </a:lnTo>
                  <a:lnTo>
                    <a:pt x="42" y="164"/>
                  </a:lnTo>
                  <a:lnTo>
                    <a:pt x="29" y="153"/>
                  </a:lnTo>
                  <a:lnTo>
                    <a:pt x="20" y="140"/>
                  </a:lnTo>
                  <a:lnTo>
                    <a:pt x="13" y="126"/>
                  </a:lnTo>
                  <a:lnTo>
                    <a:pt x="9" y="113"/>
                  </a:lnTo>
                  <a:lnTo>
                    <a:pt x="9" y="98"/>
                  </a:lnTo>
                  <a:lnTo>
                    <a:pt x="9" y="88"/>
                  </a:lnTo>
                  <a:lnTo>
                    <a:pt x="10" y="78"/>
                  </a:lnTo>
                  <a:lnTo>
                    <a:pt x="13" y="70"/>
                  </a:lnTo>
                  <a:lnTo>
                    <a:pt x="16" y="60"/>
                  </a:lnTo>
                  <a:lnTo>
                    <a:pt x="20" y="51"/>
                  </a:lnTo>
                  <a:lnTo>
                    <a:pt x="26" y="43"/>
                  </a:lnTo>
                  <a:lnTo>
                    <a:pt x="33" y="36"/>
                  </a:lnTo>
                  <a:lnTo>
                    <a:pt x="40" y="28"/>
                  </a:lnTo>
                  <a:lnTo>
                    <a:pt x="48" y="23"/>
                  </a:lnTo>
                  <a:lnTo>
                    <a:pt x="56" y="15"/>
                  </a:lnTo>
                  <a:lnTo>
                    <a:pt x="66" y="11"/>
                  </a:lnTo>
                  <a:lnTo>
                    <a:pt x="78" y="7"/>
                  </a:lnTo>
                  <a:lnTo>
                    <a:pt x="88" y="4"/>
                  </a:lnTo>
                  <a:lnTo>
                    <a:pt x="100" y="1"/>
                  </a:lnTo>
                  <a:lnTo>
                    <a:pt x="113" y="0"/>
                  </a:lnTo>
                  <a:lnTo>
                    <a:pt x="126" y="0"/>
                  </a:lnTo>
                  <a:lnTo>
                    <a:pt x="139" y="0"/>
                  </a:lnTo>
                  <a:lnTo>
                    <a:pt x="150" y="1"/>
                  </a:lnTo>
                  <a:lnTo>
                    <a:pt x="162" y="3"/>
                  </a:lnTo>
                  <a:lnTo>
                    <a:pt x="173" y="5"/>
                  </a:lnTo>
                  <a:lnTo>
                    <a:pt x="183" y="8"/>
                  </a:lnTo>
                  <a:lnTo>
                    <a:pt x="193" y="13"/>
                  </a:lnTo>
                  <a:lnTo>
                    <a:pt x="202" y="15"/>
                  </a:lnTo>
                  <a:lnTo>
                    <a:pt x="209" y="20"/>
                  </a:lnTo>
                  <a:lnTo>
                    <a:pt x="193" y="73"/>
                  </a:lnTo>
                  <a:lnTo>
                    <a:pt x="186" y="70"/>
                  </a:lnTo>
                  <a:lnTo>
                    <a:pt x="179" y="67"/>
                  </a:lnTo>
                  <a:lnTo>
                    <a:pt x="172" y="64"/>
                  </a:lnTo>
                  <a:lnTo>
                    <a:pt x="163" y="61"/>
                  </a:lnTo>
                  <a:lnTo>
                    <a:pt x="155" y="60"/>
                  </a:lnTo>
                  <a:lnTo>
                    <a:pt x="146" y="58"/>
                  </a:lnTo>
                  <a:lnTo>
                    <a:pt x="136" y="57"/>
                  </a:lnTo>
                  <a:lnTo>
                    <a:pt x="126" y="57"/>
                  </a:lnTo>
                  <a:lnTo>
                    <a:pt x="116" y="58"/>
                  </a:lnTo>
                  <a:lnTo>
                    <a:pt x="106" y="60"/>
                  </a:lnTo>
                  <a:lnTo>
                    <a:pt x="99" y="63"/>
                  </a:lnTo>
                  <a:lnTo>
                    <a:pt x="93" y="67"/>
                  </a:lnTo>
                  <a:lnTo>
                    <a:pt x="89" y="71"/>
                  </a:lnTo>
                  <a:lnTo>
                    <a:pt x="86" y="77"/>
                  </a:lnTo>
                  <a:lnTo>
                    <a:pt x="85" y="84"/>
                  </a:lnTo>
                  <a:lnTo>
                    <a:pt x="83" y="91"/>
                  </a:lnTo>
                  <a:lnTo>
                    <a:pt x="85" y="98"/>
                  </a:lnTo>
                  <a:lnTo>
                    <a:pt x="88" y="106"/>
                  </a:lnTo>
                  <a:lnTo>
                    <a:pt x="93" y="113"/>
                  </a:lnTo>
                  <a:lnTo>
                    <a:pt x="99" y="118"/>
                  </a:lnTo>
                  <a:lnTo>
                    <a:pt x="106" y="123"/>
                  </a:lnTo>
                  <a:lnTo>
                    <a:pt x="115" y="128"/>
                  </a:lnTo>
                  <a:lnTo>
                    <a:pt x="125" y="133"/>
                  </a:lnTo>
                  <a:lnTo>
                    <a:pt x="136" y="136"/>
                  </a:lnTo>
                  <a:lnTo>
                    <a:pt x="156" y="144"/>
                  </a:lnTo>
                  <a:lnTo>
                    <a:pt x="175" y="153"/>
                  </a:lnTo>
                  <a:lnTo>
                    <a:pt x="189" y="163"/>
                  </a:lnTo>
                  <a:lnTo>
                    <a:pt x="202" y="176"/>
                  </a:lnTo>
                  <a:lnTo>
                    <a:pt x="208" y="181"/>
                  </a:lnTo>
                  <a:lnTo>
                    <a:pt x="212" y="189"/>
                  </a:lnTo>
                  <a:lnTo>
                    <a:pt x="216" y="196"/>
                  </a:lnTo>
                  <a:lnTo>
                    <a:pt x="219" y="203"/>
                  </a:lnTo>
                  <a:lnTo>
                    <a:pt x="222" y="211"/>
                  </a:lnTo>
                  <a:lnTo>
                    <a:pt x="223" y="219"/>
                  </a:lnTo>
                  <a:lnTo>
                    <a:pt x="225" y="227"/>
                  </a:lnTo>
                  <a:lnTo>
                    <a:pt x="225" y="237"/>
                  </a:lnTo>
                  <a:lnTo>
                    <a:pt x="223" y="247"/>
                  </a:lnTo>
                  <a:lnTo>
                    <a:pt x="222" y="257"/>
                  </a:lnTo>
                  <a:lnTo>
                    <a:pt x="219" y="267"/>
                  </a:lnTo>
                  <a:lnTo>
                    <a:pt x="216" y="277"/>
                  </a:lnTo>
                  <a:lnTo>
                    <a:pt x="210" y="286"/>
                  </a:lnTo>
                  <a:lnTo>
                    <a:pt x="205" y="294"/>
                  </a:lnTo>
                  <a:lnTo>
                    <a:pt x="198" y="301"/>
                  </a:lnTo>
                  <a:lnTo>
                    <a:pt x="190" y="309"/>
                  </a:lnTo>
                  <a:lnTo>
                    <a:pt x="180" y="314"/>
                  </a:lnTo>
                  <a:lnTo>
                    <a:pt x="170" y="320"/>
                  </a:lnTo>
                  <a:lnTo>
                    <a:pt x="160" y="326"/>
                  </a:lnTo>
                  <a:lnTo>
                    <a:pt x="149" y="330"/>
                  </a:lnTo>
                  <a:lnTo>
                    <a:pt x="136" y="333"/>
                  </a:lnTo>
                  <a:lnTo>
                    <a:pt x="123" y="336"/>
                  </a:lnTo>
                  <a:lnTo>
                    <a:pt x="109" y="337"/>
                  </a:lnTo>
                  <a:lnTo>
                    <a:pt x="95" y="337"/>
                  </a:lnTo>
                  <a:lnTo>
                    <a:pt x="80" y="337"/>
                  </a:lnTo>
                  <a:lnTo>
                    <a:pt x="68" y="336"/>
                  </a:lnTo>
                  <a:lnTo>
                    <a:pt x="53" y="334"/>
                  </a:lnTo>
                  <a:lnTo>
                    <a:pt x="42" y="332"/>
                  </a:lnTo>
                  <a:lnTo>
                    <a:pt x="30" y="327"/>
                  </a:lnTo>
                  <a:lnTo>
                    <a:pt x="19" y="323"/>
                  </a:lnTo>
                  <a:lnTo>
                    <a:pt x="9" y="319"/>
                  </a:lnTo>
                  <a:lnTo>
                    <a:pt x="0" y="313"/>
                  </a:lnTo>
                  <a:lnTo>
                    <a:pt x="15" y="25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0" name="Freeform 18"/>
            <p:cNvSpPr>
              <a:spLocks/>
            </p:cNvSpPr>
            <p:nvPr/>
          </p:nvSpPr>
          <p:spPr bwMode="auto">
            <a:xfrm>
              <a:off x="1082" y="114"/>
              <a:ext cx="86" cy="112"/>
            </a:xfrm>
            <a:custGeom>
              <a:avLst/>
              <a:gdLst>
                <a:gd name="T0" fmla="*/ 0 w 256"/>
                <a:gd name="T1" fmla="*/ 0 h 336"/>
                <a:gd name="T2" fmla="*/ 0 w 256"/>
                <a:gd name="T3" fmla="*/ 0 h 336"/>
                <a:gd name="T4" fmla="*/ 0 w 256"/>
                <a:gd name="T5" fmla="*/ 0 h 336"/>
                <a:gd name="T6" fmla="*/ 0 w 256"/>
                <a:gd name="T7" fmla="*/ 0 h 336"/>
                <a:gd name="T8" fmla="*/ 0 w 256"/>
                <a:gd name="T9" fmla="*/ 0 h 336"/>
                <a:gd name="T10" fmla="*/ 0 w 256"/>
                <a:gd name="T11" fmla="*/ 0 h 336"/>
                <a:gd name="T12" fmla="*/ 0 w 256"/>
                <a:gd name="T13" fmla="*/ 0 h 336"/>
                <a:gd name="T14" fmla="*/ 0 w 256"/>
                <a:gd name="T15" fmla="*/ 0 h 336"/>
                <a:gd name="T16" fmla="*/ 0 w 256"/>
                <a:gd name="T17" fmla="*/ 0 h 336"/>
                <a:gd name="T18" fmla="*/ 0 w 256"/>
                <a:gd name="T19" fmla="*/ 0 h 336"/>
                <a:gd name="T20" fmla="*/ 0 w 256"/>
                <a:gd name="T21" fmla="*/ 0 h 336"/>
                <a:gd name="T22" fmla="*/ 0 w 256"/>
                <a:gd name="T23" fmla="*/ 0 h 336"/>
                <a:gd name="T24" fmla="*/ 0 w 256"/>
                <a:gd name="T25" fmla="*/ 0 h 336"/>
                <a:gd name="T26" fmla="*/ 0 w 256"/>
                <a:gd name="T27" fmla="*/ 0 h 336"/>
                <a:gd name="T28" fmla="*/ 0 w 256"/>
                <a:gd name="T29" fmla="*/ 0 h 336"/>
                <a:gd name="T30" fmla="*/ 0 w 256"/>
                <a:gd name="T31" fmla="*/ 0 h 336"/>
                <a:gd name="T32" fmla="*/ 0 w 256"/>
                <a:gd name="T33" fmla="*/ 0 h 336"/>
                <a:gd name="T34" fmla="*/ 0 w 256"/>
                <a:gd name="T35" fmla="*/ 0 h 336"/>
                <a:gd name="T36" fmla="*/ 0 w 256"/>
                <a:gd name="T37" fmla="*/ 0 h 336"/>
                <a:gd name="T38" fmla="*/ 0 w 256"/>
                <a:gd name="T39" fmla="*/ 0 h 336"/>
                <a:gd name="T40" fmla="*/ 0 w 256"/>
                <a:gd name="T41" fmla="*/ 0 h 336"/>
                <a:gd name="T42" fmla="*/ 0 w 256"/>
                <a:gd name="T43" fmla="*/ 0 h 336"/>
                <a:gd name="T44" fmla="*/ 0 w 256"/>
                <a:gd name="T45" fmla="*/ 0 h 336"/>
                <a:gd name="T46" fmla="*/ 0 w 256"/>
                <a:gd name="T47" fmla="*/ 0 h 336"/>
                <a:gd name="T48" fmla="*/ 0 w 256"/>
                <a:gd name="T49" fmla="*/ 0 h 336"/>
                <a:gd name="T50" fmla="*/ 0 w 256"/>
                <a:gd name="T51" fmla="*/ 0 h 336"/>
                <a:gd name="T52" fmla="*/ 0 w 256"/>
                <a:gd name="T53" fmla="*/ 0 h 336"/>
                <a:gd name="T54" fmla="*/ 0 w 256"/>
                <a:gd name="T55" fmla="*/ 0 h 336"/>
                <a:gd name="T56" fmla="*/ 0 w 256"/>
                <a:gd name="T57" fmla="*/ 0 h 336"/>
                <a:gd name="T58" fmla="*/ 0 w 256"/>
                <a:gd name="T59" fmla="*/ 0 h 336"/>
                <a:gd name="T60" fmla="*/ 0 w 256"/>
                <a:gd name="T61" fmla="*/ 0 h 336"/>
                <a:gd name="T62" fmla="*/ 0 w 256"/>
                <a:gd name="T63" fmla="*/ 0 h 336"/>
                <a:gd name="T64" fmla="*/ 0 w 256"/>
                <a:gd name="T65" fmla="*/ 0 h 336"/>
                <a:gd name="T66" fmla="*/ 0 w 256"/>
                <a:gd name="T67" fmla="*/ 0 h 336"/>
                <a:gd name="T68" fmla="*/ 0 w 256"/>
                <a:gd name="T69" fmla="*/ 0 h 336"/>
                <a:gd name="T70" fmla="*/ 0 w 256"/>
                <a:gd name="T71" fmla="*/ 0 h 336"/>
                <a:gd name="T72" fmla="*/ 0 w 256"/>
                <a:gd name="T73" fmla="*/ 0 h 336"/>
                <a:gd name="T74" fmla="*/ 0 w 256"/>
                <a:gd name="T75" fmla="*/ 0 h 336"/>
                <a:gd name="T76" fmla="*/ 0 w 256"/>
                <a:gd name="T77" fmla="*/ 0 h 336"/>
                <a:gd name="T78" fmla="*/ 0 w 256"/>
                <a:gd name="T79" fmla="*/ 0 h 336"/>
                <a:gd name="T80" fmla="*/ 0 w 256"/>
                <a:gd name="T81" fmla="*/ 0 h 336"/>
                <a:gd name="T82" fmla="*/ 0 w 256"/>
                <a:gd name="T83" fmla="*/ 0 h 336"/>
                <a:gd name="T84" fmla="*/ 0 w 256"/>
                <a:gd name="T85" fmla="*/ 0 h 336"/>
                <a:gd name="T86" fmla="*/ 0 w 256"/>
                <a:gd name="T87" fmla="*/ 0 h 336"/>
                <a:gd name="T88" fmla="*/ 0 w 256"/>
                <a:gd name="T89" fmla="*/ 0 h 336"/>
                <a:gd name="T90" fmla="*/ 0 w 256"/>
                <a:gd name="T91" fmla="*/ 0 h 336"/>
                <a:gd name="T92" fmla="*/ 0 w 256"/>
                <a:gd name="T93" fmla="*/ 0 h 336"/>
                <a:gd name="T94" fmla="*/ 0 w 256"/>
                <a:gd name="T95" fmla="*/ 0 h 336"/>
                <a:gd name="T96" fmla="*/ 0 w 256"/>
                <a:gd name="T97" fmla="*/ 0 h 3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56"/>
                <a:gd name="T148" fmla="*/ 0 h 336"/>
                <a:gd name="T149" fmla="*/ 256 w 256"/>
                <a:gd name="T150" fmla="*/ 336 h 3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56" h="336">
                  <a:moveTo>
                    <a:pt x="254" y="319"/>
                  </a:moveTo>
                  <a:lnTo>
                    <a:pt x="247" y="321"/>
                  </a:lnTo>
                  <a:lnTo>
                    <a:pt x="239" y="324"/>
                  </a:lnTo>
                  <a:lnTo>
                    <a:pt x="229" y="327"/>
                  </a:lnTo>
                  <a:lnTo>
                    <a:pt x="219" y="330"/>
                  </a:lnTo>
                  <a:lnTo>
                    <a:pt x="206" y="333"/>
                  </a:lnTo>
                  <a:lnTo>
                    <a:pt x="193" y="334"/>
                  </a:lnTo>
                  <a:lnTo>
                    <a:pt x="179" y="336"/>
                  </a:lnTo>
                  <a:lnTo>
                    <a:pt x="163" y="336"/>
                  </a:lnTo>
                  <a:lnTo>
                    <a:pt x="146" y="336"/>
                  </a:lnTo>
                  <a:lnTo>
                    <a:pt x="129" y="333"/>
                  </a:lnTo>
                  <a:lnTo>
                    <a:pt x="113" y="329"/>
                  </a:lnTo>
                  <a:lnTo>
                    <a:pt x="99" y="324"/>
                  </a:lnTo>
                  <a:lnTo>
                    <a:pt x="83" y="317"/>
                  </a:lnTo>
                  <a:lnTo>
                    <a:pt x="70" y="310"/>
                  </a:lnTo>
                  <a:lnTo>
                    <a:pt x="57" y="301"/>
                  </a:lnTo>
                  <a:lnTo>
                    <a:pt x="46" y="291"/>
                  </a:lnTo>
                  <a:lnTo>
                    <a:pt x="36" y="280"/>
                  </a:lnTo>
                  <a:lnTo>
                    <a:pt x="26" y="267"/>
                  </a:lnTo>
                  <a:lnTo>
                    <a:pt x="19" y="254"/>
                  </a:lnTo>
                  <a:lnTo>
                    <a:pt x="11" y="239"/>
                  </a:lnTo>
                  <a:lnTo>
                    <a:pt x="6" y="224"/>
                  </a:lnTo>
                  <a:lnTo>
                    <a:pt x="3" y="207"/>
                  </a:lnTo>
                  <a:lnTo>
                    <a:pt x="0" y="190"/>
                  </a:lnTo>
                  <a:lnTo>
                    <a:pt x="0" y="171"/>
                  </a:lnTo>
                  <a:lnTo>
                    <a:pt x="0" y="154"/>
                  </a:lnTo>
                  <a:lnTo>
                    <a:pt x="3" y="136"/>
                  </a:lnTo>
                  <a:lnTo>
                    <a:pt x="6" y="120"/>
                  </a:lnTo>
                  <a:lnTo>
                    <a:pt x="11" y="104"/>
                  </a:lnTo>
                  <a:lnTo>
                    <a:pt x="17" y="88"/>
                  </a:lnTo>
                  <a:lnTo>
                    <a:pt x="26" y="74"/>
                  </a:lnTo>
                  <a:lnTo>
                    <a:pt x="34" y="61"/>
                  </a:lnTo>
                  <a:lnTo>
                    <a:pt x="44" y="50"/>
                  </a:lnTo>
                  <a:lnTo>
                    <a:pt x="57" y="38"/>
                  </a:lnTo>
                  <a:lnTo>
                    <a:pt x="70" y="28"/>
                  </a:lnTo>
                  <a:lnTo>
                    <a:pt x="84" y="20"/>
                  </a:lnTo>
                  <a:lnTo>
                    <a:pt x="100" y="13"/>
                  </a:lnTo>
                  <a:lnTo>
                    <a:pt x="117" y="7"/>
                  </a:lnTo>
                  <a:lnTo>
                    <a:pt x="136" y="3"/>
                  </a:lnTo>
                  <a:lnTo>
                    <a:pt x="154" y="0"/>
                  </a:lnTo>
                  <a:lnTo>
                    <a:pt x="176" y="0"/>
                  </a:lnTo>
                  <a:lnTo>
                    <a:pt x="187" y="0"/>
                  </a:lnTo>
                  <a:lnTo>
                    <a:pt x="199" y="1"/>
                  </a:lnTo>
                  <a:lnTo>
                    <a:pt x="210" y="3"/>
                  </a:lnTo>
                  <a:lnTo>
                    <a:pt x="221" y="5"/>
                  </a:lnTo>
                  <a:lnTo>
                    <a:pt x="231" y="7"/>
                  </a:lnTo>
                  <a:lnTo>
                    <a:pt x="240" y="10"/>
                  </a:lnTo>
                  <a:lnTo>
                    <a:pt x="249" y="13"/>
                  </a:lnTo>
                  <a:lnTo>
                    <a:pt x="256" y="17"/>
                  </a:lnTo>
                  <a:lnTo>
                    <a:pt x="241" y="73"/>
                  </a:lnTo>
                  <a:lnTo>
                    <a:pt x="236" y="71"/>
                  </a:lnTo>
                  <a:lnTo>
                    <a:pt x="230" y="68"/>
                  </a:lnTo>
                  <a:lnTo>
                    <a:pt x="223" y="67"/>
                  </a:lnTo>
                  <a:lnTo>
                    <a:pt x="216" y="66"/>
                  </a:lnTo>
                  <a:lnTo>
                    <a:pt x="207" y="64"/>
                  </a:lnTo>
                  <a:lnTo>
                    <a:pt x="199" y="63"/>
                  </a:lnTo>
                  <a:lnTo>
                    <a:pt x="189" y="63"/>
                  </a:lnTo>
                  <a:lnTo>
                    <a:pt x="177" y="63"/>
                  </a:lnTo>
                  <a:lnTo>
                    <a:pt x="166" y="63"/>
                  </a:lnTo>
                  <a:lnTo>
                    <a:pt x="154" y="64"/>
                  </a:lnTo>
                  <a:lnTo>
                    <a:pt x="144" y="67"/>
                  </a:lnTo>
                  <a:lnTo>
                    <a:pt x="134" y="70"/>
                  </a:lnTo>
                  <a:lnTo>
                    <a:pt x="126" y="74"/>
                  </a:lnTo>
                  <a:lnTo>
                    <a:pt x="117" y="80"/>
                  </a:lnTo>
                  <a:lnTo>
                    <a:pt x="110" y="86"/>
                  </a:lnTo>
                  <a:lnTo>
                    <a:pt x="103" y="91"/>
                  </a:lnTo>
                  <a:lnTo>
                    <a:pt x="99" y="98"/>
                  </a:lnTo>
                  <a:lnTo>
                    <a:pt x="93" y="107"/>
                  </a:lnTo>
                  <a:lnTo>
                    <a:pt x="89" y="116"/>
                  </a:lnTo>
                  <a:lnTo>
                    <a:pt x="86" y="126"/>
                  </a:lnTo>
                  <a:lnTo>
                    <a:pt x="83" y="136"/>
                  </a:lnTo>
                  <a:lnTo>
                    <a:pt x="81" y="146"/>
                  </a:lnTo>
                  <a:lnTo>
                    <a:pt x="80" y="157"/>
                  </a:lnTo>
                  <a:lnTo>
                    <a:pt x="80" y="168"/>
                  </a:lnTo>
                  <a:lnTo>
                    <a:pt x="80" y="181"/>
                  </a:lnTo>
                  <a:lnTo>
                    <a:pt x="81" y="193"/>
                  </a:lnTo>
                  <a:lnTo>
                    <a:pt x="84" y="204"/>
                  </a:lnTo>
                  <a:lnTo>
                    <a:pt x="87" y="214"/>
                  </a:lnTo>
                  <a:lnTo>
                    <a:pt x="90" y="224"/>
                  </a:lnTo>
                  <a:lnTo>
                    <a:pt x="96" y="233"/>
                  </a:lnTo>
                  <a:lnTo>
                    <a:pt x="100" y="241"/>
                  </a:lnTo>
                  <a:lnTo>
                    <a:pt x="106" y="249"/>
                  </a:lnTo>
                  <a:lnTo>
                    <a:pt x="113" y="254"/>
                  </a:lnTo>
                  <a:lnTo>
                    <a:pt x="120" y="260"/>
                  </a:lnTo>
                  <a:lnTo>
                    <a:pt x="129" y="266"/>
                  </a:lnTo>
                  <a:lnTo>
                    <a:pt x="137" y="269"/>
                  </a:lnTo>
                  <a:lnTo>
                    <a:pt x="146" y="271"/>
                  </a:lnTo>
                  <a:lnTo>
                    <a:pt x="156" y="274"/>
                  </a:lnTo>
                  <a:lnTo>
                    <a:pt x="166" y="276"/>
                  </a:lnTo>
                  <a:lnTo>
                    <a:pt x="177" y="276"/>
                  </a:lnTo>
                  <a:lnTo>
                    <a:pt x="187" y="276"/>
                  </a:lnTo>
                  <a:lnTo>
                    <a:pt x="197" y="274"/>
                  </a:lnTo>
                  <a:lnTo>
                    <a:pt x="207" y="274"/>
                  </a:lnTo>
                  <a:lnTo>
                    <a:pt x="216" y="271"/>
                  </a:lnTo>
                  <a:lnTo>
                    <a:pt x="223" y="270"/>
                  </a:lnTo>
                  <a:lnTo>
                    <a:pt x="231" y="267"/>
                  </a:lnTo>
                  <a:lnTo>
                    <a:pt x="237" y="264"/>
                  </a:lnTo>
                  <a:lnTo>
                    <a:pt x="244" y="263"/>
                  </a:lnTo>
                  <a:lnTo>
                    <a:pt x="254" y="319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1" name="Freeform 19"/>
            <p:cNvSpPr>
              <a:spLocks noEditPoints="1"/>
            </p:cNvSpPr>
            <p:nvPr/>
          </p:nvSpPr>
          <p:spPr bwMode="auto">
            <a:xfrm>
              <a:off x="1173" y="114"/>
              <a:ext cx="97" cy="113"/>
            </a:xfrm>
            <a:custGeom>
              <a:avLst/>
              <a:gdLst>
                <a:gd name="T0" fmla="*/ 0 w 292"/>
                <a:gd name="T1" fmla="*/ 0 h 339"/>
                <a:gd name="T2" fmla="*/ 0 w 292"/>
                <a:gd name="T3" fmla="*/ 0 h 339"/>
                <a:gd name="T4" fmla="*/ 0 w 292"/>
                <a:gd name="T5" fmla="*/ 0 h 339"/>
                <a:gd name="T6" fmla="*/ 0 w 292"/>
                <a:gd name="T7" fmla="*/ 0 h 339"/>
                <a:gd name="T8" fmla="*/ 0 w 292"/>
                <a:gd name="T9" fmla="*/ 0 h 339"/>
                <a:gd name="T10" fmla="*/ 0 w 292"/>
                <a:gd name="T11" fmla="*/ 0 h 339"/>
                <a:gd name="T12" fmla="*/ 0 w 292"/>
                <a:gd name="T13" fmla="*/ 0 h 339"/>
                <a:gd name="T14" fmla="*/ 0 w 292"/>
                <a:gd name="T15" fmla="*/ 0 h 339"/>
                <a:gd name="T16" fmla="*/ 0 w 292"/>
                <a:gd name="T17" fmla="*/ 0 h 339"/>
                <a:gd name="T18" fmla="*/ 0 w 292"/>
                <a:gd name="T19" fmla="*/ 0 h 339"/>
                <a:gd name="T20" fmla="*/ 0 w 292"/>
                <a:gd name="T21" fmla="*/ 0 h 339"/>
                <a:gd name="T22" fmla="*/ 0 w 292"/>
                <a:gd name="T23" fmla="*/ 0 h 339"/>
                <a:gd name="T24" fmla="*/ 0 w 292"/>
                <a:gd name="T25" fmla="*/ 0 h 339"/>
                <a:gd name="T26" fmla="*/ 0 w 292"/>
                <a:gd name="T27" fmla="*/ 0 h 339"/>
                <a:gd name="T28" fmla="*/ 0 w 292"/>
                <a:gd name="T29" fmla="*/ 0 h 339"/>
                <a:gd name="T30" fmla="*/ 0 w 292"/>
                <a:gd name="T31" fmla="*/ 0 h 339"/>
                <a:gd name="T32" fmla="*/ 0 w 292"/>
                <a:gd name="T33" fmla="*/ 0 h 339"/>
                <a:gd name="T34" fmla="*/ 0 w 292"/>
                <a:gd name="T35" fmla="*/ 0 h 339"/>
                <a:gd name="T36" fmla="*/ 0 w 292"/>
                <a:gd name="T37" fmla="*/ 0 h 339"/>
                <a:gd name="T38" fmla="*/ 0 w 292"/>
                <a:gd name="T39" fmla="*/ 0 h 339"/>
                <a:gd name="T40" fmla="*/ 0 w 292"/>
                <a:gd name="T41" fmla="*/ 0 h 339"/>
                <a:gd name="T42" fmla="*/ 0 w 292"/>
                <a:gd name="T43" fmla="*/ 0 h 339"/>
                <a:gd name="T44" fmla="*/ 0 w 292"/>
                <a:gd name="T45" fmla="*/ 0 h 339"/>
                <a:gd name="T46" fmla="*/ 0 w 292"/>
                <a:gd name="T47" fmla="*/ 0 h 339"/>
                <a:gd name="T48" fmla="*/ 0 w 292"/>
                <a:gd name="T49" fmla="*/ 0 h 339"/>
                <a:gd name="T50" fmla="*/ 0 w 292"/>
                <a:gd name="T51" fmla="*/ 0 h 339"/>
                <a:gd name="T52" fmla="*/ 0 w 292"/>
                <a:gd name="T53" fmla="*/ 0 h 339"/>
                <a:gd name="T54" fmla="*/ 0 w 292"/>
                <a:gd name="T55" fmla="*/ 0 h 339"/>
                <a:gd name="T56" fmla="*/ 0 w 292"/>
                <a:gd name="T57" fmla="*/ 0 h 339"/>
                <a:gd name="T58" fmla="*/ 0 w 292"/>
                <a:gd name="T59" fmla="*/ 0 h 339"/>
                <a:gd name="T60" fmla="*/ 0 w 292"/>
                <a:gd name="T61" fmla="*/ 0 h 339"/>
                <a:gd name="T62" fmla="*/ 0 w 292"/>
                <a:gd name="T63" fmla="*/ 0 h 339"/>
                <a:gd name="T64" fmla="*/ 0 w 292"/>
                <a:gd name="T65" fmla="*/ 0 h 339"/>
                <a:gd name="T66" fmla="*/ 0 w 292"/>
                <a:gd name="T67" fmla="*/ 0 h 339"/>
                <a:gd name="T68" fmla="*/ 0 w 292"/>
                <a:gd name="T69" fmla="*/ 0 h 339"/>
                <a:gd name="T70" fmla="*/ 0 w 292"/>
                <a:gd name="T71" fmla="*/ 0 h 339"/>
                <a:gd name="T72" fmla="*/ 0 w 292"/>
                <a:gd name="T73" fmla="*/ 0 h 339"/>
                <a:gd name="T74" fmla="*/ 0 w 292"/>
                <a:gd name="T75" fmla="*/ 0 h 339"/>
                <a:gd name="T76" fmla="*/ 0 w 292"/>
                <a:gd name="T77" fmla="*/ 0 h 339"/>
                <a:gd name="T78" fmla="*/ 0 w 292"/>
                <a:gd name="T79" fmla="*/ 0 h 339"/>
                <a:gd name="T80" fmla="*/ 0 w 292"/>
                <a:gd name="T81" fmla="*/ 0 h 339"/>
                <a:gd name="T82" fmla="*/ 0 w 292"/>
                <a:gd name="T83" fmla="*/ 0 h 339"/>
                <a:gd name="T84" fmla="*/ 0 w 292"/>
                <a:gd name="T85" fmla="*/ 0 h 339"/>
                <a:gd name="T86" fmla="*/ 0 w 292"/>
                <a:gd name="T87" fmla="*/ 0 h 339"/>
                <a:gd name="T88" fmla="*/ 0 w 292"/>
                <a:gd name="T89" fmla="*/ 0 h 339"/>
                <a:gd name="T90" fmla="*/ 0 w 292"/>
                <a:gd name="T91" fmla="*/ 0 h 339"/>
                <a:gd name="T92" fmla="*/ 0 w 292"/>
                <a:gd name="T93" fmla="*/ 0 h 339"/>
                <a:gd name="T94" fmla="*/ 0 w 292"/>
                <a:gd name="T95" fmla="*/ 0 h 339"/>
                <a:gd name="T96" fmla="*/ 0 w 292"/>
                <a:gd name="T97" fmla="*/ 0 h 339"/>
                <a:gd name="T98" fmla="*/ 0 w 292"/>
                <a:gd name="T99" fmla="*/ 0 h 339"/>
                <a:gd name="T100" fmla="*/ 0 w 292"/>
                <a:gd name="T101" fmla="*/ 0 h 339"/>
                <a:gd name="T102" fmla="*/ 0 w 292"/>
                <a:gd name="T103" fmla="*/ 0 h 339"/>
                <a:gd name="T104" fmla="*/ 0 w 292"/>
                <a:gd name="T105" fmla="*/ 0 h 339"/>
                <a:gd name="T106" fmla="*/ 0 w 292"/>
                <a:gd name="T107" fmla="*/ 0 h 339"/>
                <a:gd name="T108" fmla="*/ 0 w 292"/>
                <a:gd name="T109" fmla="*/ 0 h 339"/>
                <a:gd name="T110" fmla="*/ 0 w 292"/>
                <a:gd name="T111" fmla="*/ 0 h 339"/>
                <a:gd name="T112" fmla="*/ 0 w 292"/>
                <a:gd name="T113" fmla="*/ 0 h 339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2"/>
                <a:gd name="T172" fmla="*/ 0 h 339"/>
                <a:gd name="T173" fmla="*/ 292 w 292"/>
                <a:gd name="T174" fmla="*/ 339 h 339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2" h="339">
                  <a:moveTo>
                    <a:pt x="76" y="187"/>
                  </a:moveTo>
                  <a:lnTo>
                    <a:pt x="78" y="199"/>
                  </a:lnTo>
                  <a:lnTo>
                    <a:pt x="79" y="210"/>
                  </a:lnTo>
                  <a:lnTo>
                    <a:pt x="82" y="220"/>
                  </a:lnTo>
                  <a:lnTo>
                    <a:pt x="85" y="229"/>
                  </a:lnTo>
                  <a:lnTo>
                    <a:pt x="89" y="237"/>
                  </a:lnTo>
                  <a:lnTo>
                    <a:pt x="93" y="244"/>
                  </a:lnTo>
                  <a:lnTo>
                    <a:pt x="99" y="251"/>
                  </a:lnTo>
                  <a:lnTo>
                    <a:pt x="105" y="257"/>
                  </a:lnTo>
                  <a:lnTo>
                    <a:pt x="112" y="261"/>
                  </a:lnTo>
                  <a:lnTo>
                    <a:pt x="119" y="266"/>
                  </a:lnTo>
                  <a:lnTo>
                    <a:pt x="128" y="269"/>
                  </a:lnTo>
                  <a:lnTo>
                    <a:pt x="136" y="271"/>
                  </a:lnTo>
                  <a:lnTo>
                    <a:pt x="153" y="276"/>
                  </a:lnTo>
                  <a:lnTo>
                    <a:pt x="173" y="277"/>
                  </a:lnTo>
                  <a:lnTo>
                    <a:pt x="188" y="276"/>
                  </a:lnTo>
                  <a:lnTo>
                    <a:pt x="201" y="276"/>
                  </a:lnTo>
                  <a:lnTo>
                    <a:pt x="213" y="274"/>
                  </a:lnTo>
                  <a:lnTo>
                    <a:pt x="223" y="273"/>
                  </a:lnTo>
                  <a:lnTo>
                    <a:pt x="235" y="270"/>
                  </a:lnTo>
                  <a:lnTo>
                    <a:pt x="245" y="267"/>
                  </a:lnTo>
                  <a:lnTo>
                    <a:pt x="253" y="264"/>
                  </a:lnTo>
                  <a:lnTo>
                    <a:pt x="262" y="261"/>
                  </a:lnTo>
                  <a:lnTo>
                    <a:pt x="273" y="316"/>
                  </a:lnTo>
                  <a:lnTo>
                    <a:pt x="263" y="319"/>
                  </a:lnTo>
                  <a:lnTo>
                    <a:pt x="253" y="323"/>
                  </a:lnTo>
                  <a:lnTo>
                    <a:pt x="241" y="327"/>
                  </a:lnTo>
                  <a:lnTo>
                    <a:pt x="228" y="330"/>
                  </a:lnTo>
                  <a:lnTo>
                    <a:pt x="213" y="333"/>
                  </a:lnTo>
                  <a:lnTo>
                    <a:pt x="198" y="336"/>
                  </a:lnTo>
                  <a:lnTo>
                    <a:pt x="181" y="337"/>
                  </a:lnTo>
                  <a:lnTo>
                    <a:pt x="163" y="339"/>
                  </a:lnTo>
                  <a:lnTo>
                    <a:pt x="145" y="337"/>
                  </a:lnTo>
                  <a:lnTo>
                    <a:pt x="128" y="334"/>
                  </a:lnTo>
                  <a:lnTo>
                    <a:pt x="111" y="332"/>
                  </a:lnTo>
                  <a:lnTo>
                    <a:pt x="95" y="326"/>
                  </a:lnTo>
                  <a:lnTo>
                    <a:pt x="80" y="319"/>
                  </a:lnTo>
                  <a:lnTo>
                    <a:pt x="66" y="311"/>
                  </a:lnTo>
                  <a:lnTo>
                    <a:pt x="55" y="303"/>
                  </a:lnTo>
                  <a:lnTo>
                    <a:pt x="43" y="291"/>
                  </a:lnTo>
                  <a:lnTo>
                    <a:pt x="33" y="280"/>
                  </a:lnTo>
                  <a:lnTo>
                    <a:pt x="25" y="269"/>
                  </a:lnTo>
                  <a:lnTo>
                    <a:pt x="18" y="254"/>
                  </a:lnTo>
                  <a:lnTo>
                    <a:pt x="12" y="240"/>
                  </a:lnTo>
                  <a:lnTo>
                    <a:pt x="6" y="224"/>
                  </a:lnTo>
                  <a:lnTo>
                    <a:pt x="3" y="209"/>
                  </a:lnTo>
                  <a:lnTo>
                    <a:pt x="0" y="191"/>
                  </a:lnTo>
                  <a:lnTo>
                    <a:pt x="0" y="173"/>
                  </a:lnTo>
                  <a:lnTo>
                    <a:pt x="0" y="156"/>
                  </a:lnTo>
                  <a:lnTo>
                    <a:pt x="3" y="138"/>
                  </a:lnTo>
                  <a:lnTo>
                    <a:pt x="6" y="123"/>
                  </a:lnTo>
                  <a:lnTo>
                    <a:pt x="10" y="107"/>
                  </a:lnTo>
                  <a:lnTo>
                    <a:pt x="16" y="93"/>
                  </a:lnTo>
                  <a:lnTo>
                    <a:pt x="23" y="78"/>
                  </a:lnTo>
                  <a:lnTo>
                    <a:pt x="30" y="64"/>
                  </a:lnTo>
                  <a:lnTo>
                    <a:pt x="40" y="51"/>
                  </a:lnTo>
                  <a:lnTo>
                    <a:pt x="50" y="41"/>
                  </a:lnTo>
                  <a:lnTo>
                    <a:pt x="62" y="30"/>
                  </a:lnTo>
                  <a:lnTo>
                    <a:pt x="75" y="21"/>
                  </a:lnTo>
                  <a:lnTo>
                    <a:pt x="89" y="14"/>
                  </a:lnTo>
                  <a:lnTo>
                    <a:pt x="105" y="8"/>
                  </a:lnTo>
                  <a:lnTo>
                    <a:pt x="121" y="4"/>
                  </a:lnTo>
                  <a:lnTo>
                    <a:pt x="138" y="1"/>
                  </a:lnTo>
                  <a:lnTo>
                    <a:pt x="156" y="0"/>
                  </a:lnTo>
                  <a:lnTo>
                    <a:pt x="175" y="1"/>
                  </a:lnTo>
                  <a:lnTo>
                    <a:pt x="192" y="4"/>
                  </a:lnTo>
                  <a:lnTo>
                    <a:pt x="208" y="8"/>
                  </a:lnTo>
                  <a:lnTo>
                    <a:pt x="221" y="14"/>
                  </a:lnTo>
                  <a:lnTo>
                    <a:pt x="233" y="23"/>
                  </a:lnTo>
                  <a:lnTo>
                    <a:pt x="245" y="31"/>
                  </a:lnTo>
                  <a:lnTo>
                    <a:pt x="255" y="41"/>
                  </a:lnTo>
                  <a:lnTo>
                    <a:pt x="263" y="53"/>
                  </a:lnTo>
                  <a:lnTo>
                    <a:pt x="271" y="64"/>
                  </a:lnTo>
                  <a:lnTo>
                    <a:pt x="276" y="77"/>
                  </a:lnTo>
                  <a:lnTo>
                    <a:pt x="282" y="88"/>
                  </a:lnTo>
                  <a:lnTo>
                    <a:pt x="285" y="103"/>
                  </a:lnTo>
                  <a:lnTo>
                    <a:pt x="288" y="116"/>
                  </a:lnTo>
                  <a:lnTo>
                    <a:pt x="291" y="128"/>
                  </a:lnTo>
                  <a:lnTo>
                    <a:pt x="292" y="141"/>
                  </a:lnTo>
                  <a:lnTo>
                    <a:pt x="292" y="154"/>
                  </a:lnTo>
                  <a:lnTo>
                    <a:pt x="292" y="158"/>
                  </a:lnTo>
                  <a:lnTo>
                    <a:pt x="292" y="164"/>
                  </a:lnTo>
                  <a:lnTo>
                    <a:pt x="292" y="168"/>
                  </a:lnTo>
                  <a:lnTo>
                    <a:pt x="292" y="173"/>
                  </a:lnTo>
                  <a:lnTo>
                    <a:pt x="292" y="177"/>
                  </a:lnTo>
                  <a:lnTo>
                    <a:pt x="291" y="180"/>
                  </a:lnTo>
                  <a:lnTo>
                    <a:pt x="291" y="183"/>
                  </a:lnTo>
                  <a:lnTo>
                    <a:pt x="291" y="186"/>
                  </a:lnTo>
                  <a:lnTo>
                    <a:pt x="76" y="187"/>
                  </a:lnTo>
                  <a:close/>
                  <a:moveTo>
                    <a:pt x="219" y="131"/>
                  </a:moveTo>
                  <a:lnTo>
                    <a:pt x="218" y="118"/>
                  </a:lnTo>
                  <a:lnTo>
                    <a:pt x="216" y="106"/>
                  </a:lnTo>
                  <a:lnTo>
                    <a:pt x="213" y="93"/>
                  </a:lnTo>
                  <a:lnTo>
                    <a:pt x="206" y="81"/>
                  </a:lnTo>
                  <a:lnTo>
                    <a:pt x="203" y="76"/>
                  </a:lnTo>
                  <a:lnTo>
                    <a:pt x="198" y="71"/>
                  </a:lnTo>
                  <a:lnTo>
                    <a:pt x="193" y="67"/>
                  </a:lnTo>
                  <a:lnTo>
                    <a:pt x="186" y="63"/>
                  </a:lnTo>
                  <a:lnTo>
                    <a:pt x="179" y="60"/>
                  </a:lnTo>
                  <a:lnTo>
                    <a:pt x="171" y="57"/>
                  </a:lnTo>
                  <a:lnTo>
                    <a:pt x="162" y="56"/>
                  </a:lnTo>
                  <a:lnTo>
                    <a:pt x="151" y="56"/>
                  </a:lnTo>
                  <a:lnTo>
                    <a:pt x="141" y="56"/>
                  </a:lnTo>
                  <a:lnTo>
                    <a:pt x="132" y="57"/>
                  </a:lnTo>
                  <a:lnTo>
                    <a:pt x="125" y="60"/>
                  </a:lnTo>
                  <a:lnTo>
                    <a:pt x="118" y="63"/>
                  </a:lnTo>
                  <a:lnTo>
                    <a:pt x="111" y="66"/>
                  </a:lnTo>
                  <a:lnTo>
                    <a:pt x="105" y="70"/>
                  </a:lnTo>
                  <a:lnTo>
                    <a:pt x="99" y="76"/>
                  </a:lnTo>
                  <a:lnTo>
                    <a:pt x="95" y="80"/>
                  </a:lnTo>
                  <a:lnTo>
                    <a:pt x="88" y="91"/>
                  </a:lnTo>
                  <a:lnTo>
                    <a:pt x="82" y="104"/>
                  </a:lnTo>
                  <a:lnTo>
                    <a:pt x="79" y="117"/>
                  </a:lnTo>
                  <a:lnTo>
                    <a:pt x="78" y="131"/>
                  </a:lnTo>
                  <a:lnTo>
                    <a:pt x="219" y="131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2" name="Freeform 20"/>
            <p:cNvSpPr>
              <a:spLocks/>
            </p:cNvSpPr>
            <p:nvPr/>
          </p:nvSpPr>
          <p:spPr bwMode="auto">
            <a:xfrm>
              <a:off x="16" y="16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116"/>
                  </a:moveTo>
                  <a:lnTo>
                    <a:pt x="0" y="30"/>
                  </a:lnTo>
                  <a:lnTo>
                    <a:pt x="0" y="24"/>
                  </a:lnTo>
                  <a:lnTo>
                    <a:pt x="3" y="19"/>
                  </a:lnTo>
                  <a:lnTo>
                    <a:pt x="6" y="13"/>
                  </a:lnTo>
                  <a:lnTo>
                    <a:pt x="9" y="9"/>
                  </a:lnTo>
                  <a:lnTo>
                    <a:pt x="13" y="6"/>
                  </a:lnTo>
                  <a:lnTo>
                    <a:pt x="19" y="3"/>
                  </a:lnTo>
                  <a:lnTo>
                    <a:pt x="24" y="0"/>
                  </a:lnTo>
                  <a:lnTo>
                    <a:pt x="30" y="0"/>
                  </a:lnTo>
                  <a:lnTo>
                    <a:pt x="420" y="0"/>
                  </a:lnTo>
                  <a:lnTo>
                    <a:pt x="426" y="0"/>
                  </a:lnTo>
                  <a:lnTo>
                    <a:pt x="432" y="3"/>
                  </a:lnTo>
                  <a:lnTo>
                    <a:pt x="436" y="6"/>
                  </a:lnTo>
                  <a:lnTo>
                    <a:pt x="442" y="9"/>
                  </a:lnTo>
                  <a:lnTo>
                    <a:pt x="445" y="13"/>
                  </a:lnTo>
                  <a:lnTo>
                    <a:pt x="447" y="19"/>
                  </a:lnTo>
                  <a:lnTo>
                    <a:pt x="449" y="24"/>
                  </a:lnTo>
                  <a:lnTo>
                    <a:pt x="450" y="30"/>
                  </a:lnTo>
                  <a:lnTo>
                    <a:pt x="450" y="116"/>
                  </a:lnTo>
                  <a:lnTo>
                    <a:pt x="0" y="11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3" name="Rectangle 21"/>
            <p:cNvSpPr>
              <a:spLocks noChangeArrowheads="1"/>
            </p:cNvSpPr>
            <p:nvPr/>
          </p:nvSpPr>
          <p:spPr bwMode="auto">
            <a:xfrm>
              <a:off x="16" y="61"/>
              <a:ext cx="150" cy="174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64" name="Freeform 22"/>
            <p:cNvSpPr>
              <a:spLocks/>
            </p:cNvSpPr>
            <p:nvPr/>
          </p:nvSpPr>
          <p:spPr bwMode="auto">
            <a:xfrm>
              <a:off x="134" y="22"/>
              <a:ext cx="21" cy="26"/>
            </a:xfrm>
            <a:custGeom>
              <a:avLst/>
              <a:gdLst>
                <a:gd name="T0" fmla="*/ 0 w 62"/>
                <a:gd name="T1" fmla="*/ 0 h 78"/>
                <a:gd name="T2" fmla="*/ 0 w 62"/>
                <a:gd name="T3" fmla="*/ 0 h 78"/>
                <a:gd name="T4" fmla="*/ 0 w 62"/>
                <a:gd name="T5" fmla="*/ 0 h 78"/>
                <a:gd name="T6" fmla="*/ 0 w 62"/>
                <a:gd name="T7" fmla="*/ 0 h 78"/>
                <a:gd name="T8" fmla="*/ 0 w 62"/>
                <a:gd name="T9" fmla="*/ 0 h 78"/>
                <a:gd name="T10" fmla="*/ 0 w 62"/>
                <a:gd name="T11" fmla="*/ 0 h 78"/>
                <a:gd name="T12" fmla="*/ 0 w 62"/>
                <a:gd name="T13" fmla="*/ 0 h 78"/>
                <a:gd name="T14" fmla="*/ 0 w 62"/>
                <a:gd name="T15" fmla="*/ 0 h 78"/>
                <a:gd name="T16" fmla="*/ 0 w 62"/>
                <a:gd name="T17" fmla="*/ 0 h 78"/>
                <a:gd name="T18" fmla="*/ 0 w 62"/>
                <a:gd name="T19" fmla="*/ 0 h 78"/>
                <a:gd name="T20" fmla="*/ 0 w 62"/>
                <a:gd name="T21" fmla="*/ 0 h 78"/>
                <a:gd name="T22" fmla="*/ 0 w 62"/>
                <a:gd name="T23" fmla="*/ 0 h 78"/>
                <a:gd name="T24" fmla="*/ 0 w 62"/>
                <a:gd name="T25" fmla="*/ 0 h 78"/>
                <a:gd name="T26" fmla="*/ 0 w 62"/>
                <a:gd name="T27" fmla="*/ 0 h 78"/>
                <a:gd name="T28" fmla="*/ 0 w 62"/>
                <a:gd name="T29" fmla="*/ 0 h 78"/>
                <a:gd name="T30" fmla="*/ 0 w 62"/>
                <a:gd name="T31" fmla="*/ 0 h 78"/>
                <a:gd name="T32" fmla="*/ 0 w 62"/>
                <a:gd name="T33" fmla="*/ 0 h 78"/>
                <a:gd name="T34" fmla="*/ 0 w 62"/>
                <a:gd name="T35" fmla="*/ 0 h 78"/>
                <a:gd name="T36" fmla="*/ 0 w 62"/>
                <a:gd name="T37" fmla="*/ 0 h 78"/>
                <a:gd name="T38" fmla="*/ 0 w 62"/>
                <a:gd name="T39" fmla="*/ 0 h 78"/>
                <a:gd name="T40" fmla="*/ 0 w 62"/>
                <a:gd name="T41" fmla="*/ 0 h 78"/>
                <a:gd name="T42" fmla="*/ 0 w 62"/>
                <a:gd name="T43" fmla="*/ 0 h 78"/>
                <a:gd name="T44" fmla="*/ 0 w 62"/>
                <a:gd name="T45" fmla="*/ 0 h 78"/>
                <a:gd name="T46" fmla="*/ 0 w 62"/>
                <a:gd name="T47" fmla="*/ 0 h 78"/>
                <a:gd name="T48" fmla="*/ 0 w 62"/>
                <a:gd name="T49" fmla="*/ 0 h 78"/>
                <a:gd name="T50" fmla="*/ 0 w 62"/>
                <a:gd name="T51" fmla="*/ 0 h 78"/>
                <a:gd name="T52" fmla="*/ 0 w 62"/>
                <a:gd name="T53" fmla="*/ 0 h 78"/>
                <a:gd name="T54" fmla="*/ 0 w 62"/>
                <a:gd name="T55" fmla="*/ 0 h 78"/>
                <a:gd name="T56" fmla="*/ 0 w 62"/>
                <a:gd name="T57" fmla="*/ 0 h 78"/>
                <a:gd name="T58" fmla="*/ 0 w 62"/>
                <a:gd name="T59" fmla="*/ 0 h 78"/>
                <a:gd name="T60" fmla="*/ 0 w 62"/>
                <a:gd name="T61" fmla="*/ 0 h 78"/>
                <a:gd name="T62" fmla="*/ 0 w 62"/>
                <a:gd name="T63" fmla="*/ 0 h 78"/>
                <a:gd name="T64" fmla="*/ 0 w 62"/>
                <a:gd name="T65" fmla="*/ 0 h 78"/>
                <a:gd name="T66" fmla="*/ 0 w 62"/>
                <a:gd name="T67" fmla="*/ 0 h 78"/>
                <a:gd name="T68" fmla="*/ 0 w 62"/>
                <a:gd name="T69" fmla="*/ 0 h 78"/>
                <a:gd name="T70" fmla="*/ 0 w 62"/>
                <a:gd name="T71" fmla="*/ 0 h 78"/>
                <a:gd name="T72" fmla="*/ 0 w 62"/>
                <a:gd name="T73" fmla="*/ 0 h 78"/>
                <a:gd name="T74" fmla="*/ 0 w 62"/>
                <a:gd name="T75" fmla="*/ 0 h 78"/>
                <a:gd name="T76" fmla="*/ 0 w 62"/>
                <a:gd name="T77" fmla="*/ 0 h 78"/>
                <a:gd name="T78" fmla="*/ 0 w 62"/>
                <a:gd name="T79" fmla="*/ 0 h 78"/>
                <a:gd name="T80" fmla="*/ 0 w 62"/>
                <a:gd name="T81" fmla="*/ 0 h 78"/>
                <a:gd name="T82" fmla="*/ 0 w 62"/>
                <a:gd name="T83" fmla="*/ 0 h 78"/>
                <a:gd name="T84" fmla="*/ 0 w 62"/>
                <a:gd name="T85" fmla="*/ 0 h 78"/>
                <a:gd name="T86" fmla="*/ 0 w 62"/>
                <a:gd name="T87" fmla="*/ 0 h 78"/>
                <a:gd name="T88" fmla="*/ 0 w 62"/>
                <a:gd name="T89" fmla="*/ 0 h 78"/>
                <a:gd name="T90" fmla="*/ 0 w 62"/>
                <a:gd name="T91" fmla="*/ 0 h 78"/>
                <a:gd name="T92" fmla="*/ 0 w 62"/>
                <a:gd name="T93" fmla="*/ 0 h 78"/>
                <a:gd name="T94" fmla="*/ 0 w 62"/>
                <a:gd name="T95" fmla="*/ 0 h 78"/>
                <a:gd name="T96" fmla="*/ 0 w 62"/>
                <a:gd name="T97" fmla="*/ 0 h 78"/>
                <a:gd name="T98" fmla="*/ 0 w 62"/>
                <a:gd name="T99" fmla="*/ 0 h 78"/>
                <a:gd name="T100" fmla="*/ 0 w 62"/>
                <a:gd name="T101" fmla="*/ 0 h 78"/>
                <a:gd name="T102" fmla="*/ 0 w 62"/>
                <a:gd name="T103" fmla="*/ 0 h 78"/>
                <a:gd name="T104" fmla="*/ 0 w 62"/>
                <a:gd name="T105" fmla="*/ 0 h 78"/>
                <a:gd name="T106" fmla="*/ 0 w 62"/>
                <a:gd name="T107" fmla="*/ 0 h 78"/>
                <a:gd name="T108" fmla="*/ 0 w 62"/>
                <a:gd name="T109" fmla="*/ 0 h 78"/>
                <a:gd name="T110" fmla="*/ 0 w 62"/>
                <a:gd name="T111" fmla="*/ 0 h 78"/>
                <a:gd name="T112" fmla="*/ 0 w 62"/>
                <a:gd name="T113" fmla="*/ 0 h 7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2"/>
                <a:gd name="T172" fmla="*/ 0 h 78"/>
                <a:gd name="T173" fmla="*/ 62 w 62"/>
                <a:gd name="T174" fmla="*/ 78 h 7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2" h="78">
                  <a:moveTo>
                    <a:pt x="0" y="56"/>
                  </a:moveTo>
                  <a:lnTo>
                    <a:pt x="1" y="56"/>
                  </a:lnTo>
                  <a:lnTo>
                    <a:pt x="1" y="57"/>
                  </a:lnTo>
                  <a:lnTo>
                    <a:pt x="2" y="58"/>
                  </a:lnTo>
                  <a:lnTo>
                    <a:pt x="4" y="58"/>
                  </a:lnTo>
                  <a:lnTo>
                    <a:pt x="5" y="60"/>
                  </a:lnTo>
                  <a:lnTo>
                    <a:pt x="7" y="61"/>
                  </a:lnTo>
                  <a:lnTo>
                    <a:pt x="8" y="61"/>
                  </a:lnTo>
                  <a:lnTo>
                    <a:pt x="11" y="63"/>
                  </a:lnTo>
                  <a:lnTo>
                    <a:pt x="14" y="64"/>
                  </a:lnTo>
                  <a:lnTo>
                    <a:pt x="17" y="66"/>
                  </a:lnTo>
                  <a:lnTo>
                    <a:pt x="18" y="66"/>
                  </a:lnTo>
                  <a:lnTo>
                    <a:pt x="21" y="67"/>
                  </a:lnTo>
                  <a:lnTo>
                    <a:pt x="24" y="67"/>
                  </a:lnTo>
                  <a:lnTo>
                    <a:pt x="27" y="67"/>
                  </a:lnTo>
                  <a:lnTo>
                    <a:pt x="28" y="67"/>
                  </a:lnTo>
                  <a:lnTo>
                    <a:pt x="32" y="67"/>
                  </a:lnTo>
                  <a:lnTo>
                    <a:pt x="35" y="66"/>
                  </a:lnTo>
                  <a:lnTo>
                    <a:pt x="40" y="66"/>
                  </a:lnTo>
                  <a:lnTo>
                    <a:pt x="41" y="64"/>
                  </a:lnTo>
                  <a:lnTo>
                    <a:pt x="44" y="63"/>
                  </a:lnTo>
                  <a:lnTo>
                    <a:pt x="45" y="60"/>
                  </a:lnTo>
                  <a:lnTo>
                    <a:pt x="45" y="58"/>
                  </a:lnTo>
                  <a:lnTo>
                    <a:pt x="45" y="56"/>
                  </a:lnTo>
                  <a:lnTo>
                    <a:pt x="45" y="53"/>
                  </a:lnTo>
                  <a:lnTo>
                    <a:pt x="44" y="50"/>
                  </a:lnTo>
                  <a:lnTo>
                    <a:pt x="42" y="48"/>
                  </a:lnTo>
                  <a:lnTo>
                    <a:pt x="40" y="47"/>
                  </a:lnTo>
                  <a:lnTo>
                    <a:pt x="37" y="47"/>
                  </a:lnTo>
                  <a:lnTo>
                    <a:pt x="34" y="46"/>
                  </a:lnTo>
                  <a:lnTo>
                    <a:pt x="30" y="46"/>
                  </a:lnTo>
                  <a:lnTo>
                    <a:pt x="25" y="44"/>
                  </a:lnTo>
                  <a:lnTo>
                    <a:pt x="20" y="43"/>
                  </a:lnTo>
                  <a:lnTo>
                    <a:pt x="15" y="41"/>
                  </a:lnTo>
                  <a:lnTo>
                    <a:pt x="11" y="40"/>
                  </a:lnTo>
                  <a:lnTo>
                    <a:pt x="7" y="37"/>
                  </a:lnTo>
                  <a:lnTo>
                    <a:pt x="4" y="34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1" y="23"/>
                  </a:lnTo>
                  <a:lnTo>
                    <a:pt x="1" y="17"/>
                  </a:lnTo>
                  <a:lnTo>
                    <a:pt x="4" y="13"/>
                  </a:lnTo>
                  <a:lnTo>
                    <a:pt x="5" y="10"/>
                  </a:lnTo>
                  <a:lnTo>
                    <a:pt x="10" y="5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0" y="1"/>
                  </a:lnTo>
                  <a:lnTo>
                    <a:pt x="52" y="3"/>
                  </a:lnTo>
                  <a:lnTo>
                    <a:pt x="54" y="4"/>
                  </a:lnTo>
                  <a:lnTo>
                    <a:pt x="57" y="4"/>
                  </a:lnTo>
                  <a:lnTo>
                    <a:pt x="57" y="21"/>
                  </a:lnTo>
                  <a:lnTo>
                    <a:pt x="55" y="20"/>
                  </a:lnTo>
                  <a:lnTo>
                    <a:pt x="54" y="18"/>
                  </a:lnTo>
                  <a:lnTo>
                    <a:pt x="52" y="17"/>
                  </a:lnTo>
                  <a:lnTo>
                    <a:pt x="51" y="17"/>
                  </a:lnTo>
                  <a:lnTo>
                    <a:pt x="50" y="16"/>
                  </a:lnTo>
                  <a:lnTo>
                    <a:pt x="48" y="16"/>
                  </a:lnTo>
                  <a:lnTo>
                    <a:pt x="47" y="14"/>
                  </a:lnTo>
                  <a:lnTo>
                    <a:pt x="45" y="14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0" y="13"/>
                  </a:lnTo>
                  <a:lnTo>
                    <a:pt x="37" y="13"/>
                  </a:lnTo>
                  <a:lnTo>
                    <a:pt x="35" y="11"/>
                  </a:lnTo>
                  <a:lnTo>
                    <a:pt x="32" y="11"/>
                  </a:lnTo>
                  <a:lnTo>
                    <a:pt x="31" y="11"/>
                  </a:lnTo>
                  <a:lnTo>
                    <a:pt x="28" y="11"/>
                  </a:lnTo>
                  <a:lnTo>
                    <a:pt x="25" y="13"/>
                  </a:lnTo>
                  <a:lnTo>
                    <a:pt x="22" y="13"/>
                  </a:lnTo>
                  <a:lnTo>
                    <a:pt x="21" y="14"/>
                  </a:lnTo>
                  <a:lnTo>
                    <a:pt x="20" y="16"/>
                  </a:lnTo>
                  <a:lnTo>
                    <a:pt x="18" y="17"/>
                  </a:lnTo>
                  <a:lnTo>
                    <a:pt x="17" y="18"/>
                  </a:lnTo>
                  <a:lnTo>
                    <a:pt x="17" y="20"/>
                  </a:lnTo>
                  <a:lnTo>
                    <a:pt x="18" y="21"/>
                  </a:lnTo>
                  <a:lnTo>
                    <a:pt x="18" y="24"/>
                  </a:lnTo>
                  <a:lnTo>
                    <a:pt x="20" y="26"/>
                  </a:lnTo>
                  <a:lnTo>
                    <a:pt x="22" y="27"/>
                  </a:lnTo>
                  <a:lnTo>
                    <a:pt x="25" y="27"/>
                  </a:lnTo>
                  <a:lnTo>
                    <a:pt x="30" y="28"/>
                  </a:lnTo>
                  <a:lnTo>
                    <a:pt x="34" y="30"/>
                  </a:lnTo>
                  <a:lnTo>
                    <a:pt x="40" y="31"/>
                  </a:lnTo>
                  <a:lnTo>
                    <a:pt x="44" y="31"/>
                  </a:lnTo>
                  <a:lnTo>
                    <a:pt x="50" y="34"/>
                  </a:lnTo>
                  <a:lnTo>
                    <a:pt x="54" y="36"/>
                  </a:lnTo>
                  <a:lnTo>
                    <a:pt x="57" y="38"/>
                  </a:lnTo>
                  <a:lnTo>
                    <a:pt x="60" y="41"/>
                  </a:lnTo>
                  <a:lnTo>
                    <a:pt x="61" y="44"/>
                  </a:lnTo>
                  <a:lnTo>
                    <a:pt x="62" y="48"/>
                  </a:lnTo>
                  <a:lnTo>
                    <a:pt x="62" y="53"/>
                  </a:lnTo>
                  <a:lnTo>
                    <a:pt x="62" y="58"/>
                  </a:lnTo>
                  <a:lnTo>
                    <a:pt x="60" y="64"/>
                  </a:lnTo>
                  <a:lnTo>
                    <a:pt x="57" y="68"/>
                  </a:lnTo>
                  <a:lnTo>
                    <a:pt x="54" y="71"/>
                  </a:lnTo>
                  <a:lnTo>
                    <a:pt x="48" y="76"/>
                  </a:lnTo>
                  <a:lnTo>
                    <a:pt x="42" y="77"/>
                  </a:lnTo>
                  <a:lnTo>
                    <a:pt x="37" y="78"/>
                  </a:lnTo>
                  <a:lnTo>
                    <a:pt x="28" y="78"/>
                  </a:lnTo>
                  <a:lnTo>
                    <a:pt x="25" y="78"/>
                  </a:lnTo>
                  <a:lnTo>
                    <a:pt x="21" y="78"/>
                  </a:lnTo>
                  <a:lnTo>
                    <a:pt x="18" y="78"/>
                  </a:lnTo>
                  <a:lnTo>
                    <a:pt x="14" y="77"/>
                  </a:lnTo>
                  <a:lnTo>
                    <a:pt x="10" y="77"/>
                  </a:lnTo>
                  <a:lnTo>
                    <a:pt x="7" y="76"/>
                  </a:lnTo>
                  <a:lnTo>
                    <a:pt x="2" y="74"/>
                  </a:lnTo>
                  <a:lnTo>
                    <a:pt x="0" y="74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5" name="Freeform 23"/>
            <p:cNvSpPr>
              <a:spLocks noEditPoints="1"/>
            </p:cNvSpPr>
            <p:nvPr/>
          </p:nvSpPr>
          <p:spPr bwMode="auto">
            <a:xfrm>
              <a:off x="26" y="22"/>
              <a:ext cx="27" cy="26"/>
            </a:xfrm>
            <a:custGeom>
              <a:avLst/>
              <a:gdLst>
                <a:gd name="T0" fmla="*/ 0 w 81"/>
                <a:gd name="T1" fmla="*/ 0 h 77"/>
                <a:gd name="T2" fmla="*/ 0 w 81"/>
                <a:gd name="T3" fmla="*/ 0 h 77"/>
                <a:gd name="T4" fmla="*/ 0 w 81"/>
                <a:gd name="T5" fmla="*/ 0 h 77"/>
                <a:gd name="T6" fmla="*/ 0 w 81"/>
                <a:gd name="T7" fmla="*/ 0 h 77"/>
                <a:gd name="T8" fmla="*/ 0 w 81"/>
                <a:gd name="T9" fmla="*/ 0 h 77"/>
                <a:gd name="T10" fmla="*/ 0 w 81"/>
                <a:gd name="T11" fmla="*/ 0 h 77"/>
                <a:gd name="T12" fmla="*/ 0 w 81"/>
                <a:gd name="T13" fmla="*/ 0 h 77"/>
                <a:gd name="T14" fmla="*/ 0 w 81"/>
                <a:gd name="T15" fmla="*/ 0 h 77"/>
                <a:gd name="T16" fmla="*/ 0 w 81"/>
                <a:gd name="T17" fmla="*/ 0 h 77"/>
                <a:gd name="T18" fmla="*/ 0 w 81"/>
                <a:gd name="T19" fmla="*/ 0 h 77"/>
                <a:gd name="T20" fmla="*/ 0 w 81"/>
                <a:gd name="T21" fmla="*/ 0 h 77"/>
                <a:gd name="T22" fmla="*/ 0 w 81"/>
                <a:gd name="T23" fmla="*/ 0 h 77"/>
                <a:gd name="T24" fmla="*/ 0 w 81"/>
                <a:gd name="T25" fmla="*/ 0 h 77"/>
                <a:gd name="T26" fmla="*/ 0 w 81"/>
                <a:gd name="T27" fmla="*/ 0 h 77"/>
                <a:gd name="T28" fmla="*/ 0 w 81"/>
                <a:gd name="T29" fmla="*/ 0 h 77"/>
                <a:gd name="T30" fmla="*/ 0 w 81"/>
                <a:gd name="T31" fmla="*/ 0 h 77"/>
                <a:gd name="T32" fmla="*/ 0 w 81"/>
                <a:gd name="T33" fmla="*/ 0 h 77"/>
                <a:gd name="T34" fmla="*/ 0 w 81"/>
                <a:gd name="T35" fmla="*/ 0 h 77"/>
                <a:gd name="T36" fmla="*/ 0 w 81"/>
                <a:gd name="T37" fmla="*/ 0 h 77"/>
                <a:gd name="T38" fmla="*/ 0 w 81"/>
                <a:gd name="T39" fmla="*/ 0 h 77"/>
                <a:gd name="T40" fmla="*/ 0 w 81"/>
                <a:gd name="T41" fmla="*/ 0 h 77"/>
                <a:gd name="T42" fmla="*/ 0 w 81"/>
                <a:gd name="T43" fmla="*/ 0 h 77"/>
                <a:gd name="T44" fmla="*/ 0 w 81"/>
                <a:gd name="T45" fmla="*/ 0 h 77"/>
                <a:gd name="T46" fmla="*/ 0 w 81"/>
                <a:gd name="T47" fmla="*/ 0 h 77"/>
                <a:gd name="T48" fmla="*/ 0 w 81"/>
                <a:gd name="T49" fmla="*/ 0 h 77"/>
                <a:gd name="T50" fmla="*/ 0 w 81"/>
                <a:gd name="T51" fmla="*/ 0 h 77"/>
                <a:gd name="T52" fmla="*/ 0 w 81"/>
                <a:gd name="T53" fmla="*/ 0 h 77"/>
                <a:gd name="T54" fmla="*/ 0 w 81"/>
                <a:gd name="T55" fmla="*/ 0 h 77"/>
                <a:gd name="T56" fmla="*/ 0 w 81"/>
                <a:gd name="T57" fmla="*/ 0 h 77"/>
                <a:gd name="T58" fmla="*/ 0 w 81"/>
                <a:gd name="T59" fmla="*/ 0 h 77"/>
                <a:gd name="T60" fmla="*/ 0 w 81"/>
                <a:gd name="T61" fmla="*/ 0 h 77"/>
                <a:gd name="T62" fmla="*/ 0 w 81"/>
                <a:gd name="T63" fmla="*/ 0 h 77"/>
                <a:gd name="T64" fmla="*/ 0 w 81"/>
                <a:gd name="T65" fmla="*/ 0 h 77"/>
                <a:gd name="T66" fmla="*/ 0 w 81"/>
                <a:gd name="T67" fmla="*/ 0 h 77"/>
                <a:gd name="T68" fmla="*/ 0 w 81"/>
                <a:gd name="T69" fmla="*/ 0 h 77"/>
                <a:gd name="T70" fmla="*/ 0 w 81"/>
                <a:gd name="T71" fmla="*/ 0 h 77"/>
                <a:gd name="T72" fmla="*/ 0 w 81"/>
                <a:gd name="T73" fmla="*/ 0 h 77"/>
                <a:gd name="T74" fmla="*/ 0 w 81"/>
                <a:gd name="T75" fmla="*/ 0 h 77"/>
                <a:gd name="T76" fmla="*/ 0 w 81"/>
                <a:gd name="T77" fmla="*/ 0 h 77"/>
                <a:gd name="T78" fmla="*/ 0 w 81"/>
                <a:gd name="T79" fmla="*/ 0 h 77"/>
                <a:gd name="T80" fmla="*/ 0 w 81"/>
                <a:gd name="T81" fmla="*/ 0 h 77"/>
                <a:gd name="T82" fmla="*/ 0 w 81"/>
                <a:gd name="T83" fmla="*/ 0 h 77"/>
                <a:gd name="T84" fmla="*/ 0 w 81"/>
                <a:gd name="T85" fmla="*/ 0 h 77"/>
                <a:gd name="T86" fmla="*/ 0 w 81"/>
                <a:gd name="T87" fmla="*/ 0 h 77"/>
                <a:gd name="T88" fmla="*/ 0 w 81"/>
                <a:gd name="T89" fmla="*/ 0 h 77"/>
                <a:gd name="T90" fmla="*/ 0 w 81"/>
                <a:gd name="T91" fmla="*/ 0 h 77"/>
                <a:gd name="T92" fmla="*/ 0 w 81"/>
                <a:gd name="T93" fmla="*/ 0 h 77"/>
                <a:gd name="T94" fmla="*/ 0 w 81"/>
                <a:gd name="T95" fmla="*/ 0 h 77"/>
                <a:gd name="T96" fmla="*/ 0 w 81"/>
                <a:gd name="T97" fmla="*/ 0 h 77"/>
                <a:gd name="T98" fmla="*/ 0 w 81"/>
                <a:gd name="T99" fmla="*/ 0 h 77"/>
                <a:gd name="T100" fmla="*/ 0 w 81"/>
                <a:gd name="T101" fmla="*/ 0 h 77"/>
                <a:gd name="T102" fmla="*/ 0 w 81"/>
                <a:gd name="T103" fmla="*/ 0 h 77"/>
                <a:gd name="T104" fmla="*/ 0 w 81"/>
                <a:gd name="T105" fmla="*/ 0 h 7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81"/>
                <a:gd name="T160" fmla="*/ 0 h 77"/>
                <a:gd name="T161" fmla="*/ 81 w 81"/>
                <a:gd name="T162" fmla="*/ 77 h 7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81" h="77">
                  <a:moveTo>
                    <a:pt x="68" y="57"/>
                  </a:moveTo>
                  <a:lnTo>
                    <a:pt x="67" y="55"/>
                  </a:lnTo>
                  <a:lnTo>
                    <a:pt x="65" y="52"/>
                  </a:lnTo>
                  <a:lnTo>
                    <a:pt x="64" y="50"/>
                  </a:lnTo>
                  <a:lnTo>
                    <a:pt x="62" y="47"/>
                  </a:lnTo>
                  <a:lnTo>
                    <a:pt x="61" y="46"/>
                  </a:lnTo>
                  <a:lnTo>
                    <a:pt x="60" y="45"/>
                  </a:lnTo>
                  <a:lnTo>
                    <a:pt x="57" y="43"/>
                  </a:lnTo>
                  <a:lnTo>
                    <a:pt x="55" y="42"/>
                  </a:lnTo>
                  <a:lnTo>
                    <a:pt x="60" y="40"/>
                  </a:lnTo>
                  <a:lnTo>
                    <a:pt x="62" y="39"/>
                  </a:lnTo>
                  <a:lnTo>
                    <a:pt x="67" y="37"/>
                  </a:lnTo>
                  <a:lnTo>
                    <a:pt x="68" y="35"/>
                  </a:lnTo>
                  <a:lnTo>
                    <a:pt x="71" y="32"/>
                  </a:lnTo>
                  <a:lnTo>
                    <a:pt x="72" y="29"/>
                  </a:lnTo>
                  <a:lnTo>
                    <a:pt x="72" y="26"/>
                  </a:lnTo>
                  <a:lnTo>
                    <a:pt x="74" y="22"/>
                  </a:lnTo>
                  <a:lnTo>
                    <a:pt x="72" y="19"/>
                  </a:lnTo>
                  <a:lnTo>
                    <a:pt x="72" y="16"/>
                  </a:lnTo>
                  <a:lnTo>
                    <a:pt x="71" y="12"/>
                  </a:lnTo>
                  <a:lnTo>
                    <a:pt x="70" y="9"/>
                  </a:lnTo>
                  <a:lnTo>
                    <a:pt x="68" y="7"/>
                  </a:lnTo>
                  <a:lnTo>
                    <a:pt x="67" y="4"/>
                  </a:lnTo>
                  <a:lnTo>
                    <a:pt x="64" y="3"/>
                  </a:lnTo>
                  <a:lnTo>
                    <a:pt x="61" y="2"/>
                  </a:lnTo>
                  <a:lnTo>
                    <a:pt x="58" y="2"/>
                  </a:lnTo>
                  <a:lnTo>
                    <a:pt x="57" y="0"/>
                  </a:lnTo>
                  <a:lnTo>
                    <a:pt x="54" y="0"/>
                  </a:lnTo>
                  <a:lnTo>
                    <a:pt x="52" y="0"/>
                  </a:lnTo>
                  <a:lnTo>
                    <a:pt x="50" y="0"/>
                  </a:lnTo>
                  <a:lnTo>
                    <a:pt x="47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2"/>
                  </a:lnTo>
                  <a:lnTo>
                    <a:pt x="4" y="4"/>
                  </a:lnTo>
                  <a:lnTo>
                    <a:pt x="4" y="6"/>
                  </a:lnTo>
                  <a:lnTo>
                    <a:pt x="5" y="9"/>
                  </a:lnTo>
                  <a:lnTo>
                    <a:pt x="5" y="12"/>
                  </a:lnTo>
                  <a:lnTo>
                    <a:pt x="5" y="15"/>
                  </a:lnTo>
                  <a:lnTo>
                    <a:pt x="5" y="17"/>
                  </a:lnTo>
                  <a:lnTo>
                    <a:pt x="5" y="60"/>
                  </a:lnTo>
                  <a:lnTo>
                    <a:pt x="5" y="63"/>
                  </a:lnTo>
                  <a:lnTo>
                    <a:pt x="5" y="65"/>
                  </a:lnTo>
                  <a:lnTo>
                    <a:pt x="5" y="67"/>
                  </a:lnTo>
                  <a:lnTo>
                    <a:pt x="4" y="70"/>
                  </a:lnTo>
                  <a:lnTo>
                    <a:pt x="4" y="72"/>
                  </a:lnTo>
                  <a:lnTo>
                    <a:pt x="2" y="75"/>
                  </a:lnTo>
                  <a:lnTo>
                    <a:pt x="1" y="76"/>
                  </a:lnTo>
                  <a:lnTo>
                    <a:pt x="0" y="77"/>
                  </a:lnTo>
                  <a:lnTo>
                    <a:pt x="28" y="77"/>
                  </a:lnTo>
                  <a:lnTo>
                    <a:pt x="27" y="76"/>
                  </a:lnTo>
                  <a:lnTo>
                    <a:pt x="25" y="75"/>
                  </a:lnTo>
                  <a:lnTo>
                    <a:pt x="25" y="72"/>
                  </a:lnTo>
                  <a:lnTo>
                    <a:pt x="24" y="70"/>
                  </a:lnTo>
                  <a:lnTo>
                    <a:pt x="22" y="67"/>
                  </a:lnTo>
                  <a:lnTo>
                    <a:pt x="22" y="65"/>
                  </a:lnTo>
                  <a:lnTo>
                    <a:pt x="22" y="63"/>
                  </a:lnTo>
                  <a:lnTo>
                    <a:pt x="22" y="60"/>
                  </a:lnTo>
                  <a:lnTo>
                    <a:pt x="22" y="46"/>
                  </a:lnTo>
                  <a:lnTo>
                    <a:pt x="34" y="46"/>
                  </a:lnTo>
                  <a:lnTo>
                    <a:pt x="37" y="46"/>
                  </a:lnTo>
                  <a:lnTo>
                    <a:pt x="38" y="46"/>
                  </a:lnTo>
                  <a:lnTo>
                    <a:pt x="40" y="47"/>
                  </a:lnTo>
                  <a:lnTo>
                    <a:pt x="41" y="47"/>
                  </a:lnTo>
                  <a:lnTo>
                    <a:pt x="42" y="49"/>
                  </a:lnTo>
                  <a:lnTo>
                    <a:pt x="44" y="50"/>
                  </a:lnTo>
                  <a:lnTo>
                    <a:pt x="45" y="52"/>
                  </a:lnTo>
                  <a:lnTo>
                    <a:pt x="47" y="53"/>
                  </a:lnTo>
                  <a:lnTo>
                    <a:pt x="48" y="56"/>
                  </a:lnTo>
                  <a:lnTo>
                    <a:pt x="50" y="59"/>
                  </a:lnTo>
                  <a:lnTo>
                    <a:pt x="51" y="62"/>
                  </a:lnTo>
                  <a:lnTo>
                    <a:pt x="52" y="65"/>
                  </a:lnTo>
                  <a:lnTo>
                    <a:pt x="54" y="67"/>
                  </a:lnTo>
                  <a:lnTo>
                    <a:pt x="55" y="70"/>
                  </a:lnTo>
                  <a:lnTo>
                    <a:pt x="57" y="75"/>
                  </a:lnTo>
                  <a:lnTo>
                    <a:pt x="58" y="77"/>
                  </a:lnTo>
                  <a:lnTo>
                    <a:pt x="81" y="77"/>
                  </a:lnTo>
                  <a:lnTo>
                    <a:pt x="80" y="75"/>
                  </a:lnTo>
                  <a:lnTo>
                    <a:pt x="77" y="73"/>
                  </a:lnTo>
                  <a:lnTo>
                    <a:pt x="75" y="70"/>
                  </a:lnTo>
                  <a:lnTo>
                    <a:pt x="74" y="67"/>
                  </a:lnTo>
                  <a:lnTo>
                    <a:pt x="72" y="66"/>
                  </a:lnTo>
                  <a:lnTo>
                    <a:pt x="71" y="63"/>
                  </a:lnTo>
                  <a:lnTo>
                    <a:pt x="70" y="60"/>
                  </a:lnTo>
                  <a:lnTo>
                    <a:pt x="68" y="57"/>
                  </a:lnTo>
                  <a:close/>
                  <a:moveTo>
                    <a:pt x="57" y="23"/>
                  </a:moveTo>
                  <a:lnTo>
                    <a:pt x="57" y="26"/>
                  </a:lnTo>
                  <a:lnTo>
                    <a:pt x="55" y="27"/>
                  </a:lnTo>
                  <a:lnTo>
                    <a:pt x="54" y="30"/>
                  </a:lnTo>
                  <a:lnTo>
                    <a:pt x="52" y="32"/>
                  </a:lnTo>
                  <a:lnTo>
                    <a:pt x="50" y="33"/>
                  </a:lnTo>
                  <a:lnTo>
                    <a:pt x="47" y="33"/>
                  </a:lnTo>
                  <a:lnTo>
                    <a:pt x="44" y="33"/>
                  </a:lnTo>
                  <a:lnTo>
                    <a:pt x="40" y="35"/>
                  </a:lnTo>
                  <a:lnTo>
                    <a:pt x="22" y="35"/>
                  </a:lnTo>
                  <a:lnTo>
                    <a:pt x="22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50" y="13"/>
                  </a:lnTo>
                  <a:lnTo>
                    <a:pt x="52" y="15"/>
                  </a:lnTo>
                  <a:lnTo>
                    <a:pt x="54" y="16"/>
                  </a:lnTo>
                  <a:lnTo>
                    <a:pt x="55" y="17"/>
                  </a:lnTo>
                  <a:lnTo>
                    <a:pt x="57" y="20"/>
                  </a:lnTo>
                  <a:lnTo>
                    <a:pt x="57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6" name="Freeform 24"/>
            <p:cNvSpPr>
              <a:spLocks noEditPoints="1"/>
            </p:cNvSpPr>
            <p:nvPr/>
          </p:nvSpPr>
          <p:spPr bwMode="auto">
            <a:xfrm>
              <a:off x="55" y="21"/>
              <a:ext cx="27" cy="28"/>
            </a:xfrm>
            <a:custGeom>
              <a:avLst/>
              <a:gdLst>
                <a:gd name="T0" fmla="*/ 0 w 81"/>
                <a:gd name="T1" fmla="*/ 0 h 82"/>
                <a:gd name="T2" fmla="*/ 0 w 81"/>
                <a:gd name="T3" fmla="*/ 0 h 82"/>
                <a:gd name="T4" fmla="*/ 0 w 81"/>
                <a:gd name="T5" fmla="*/ 0 h 82"/>
                <a:gd name="T6" fmla="*/ 0 w 81"/>
                <a:gd name="T7" fmla="*/ 0 h 82"/>
                <a:gd name="T8" fmla="*/ 0 w 81"/>
                <a:gd name="T9" fmla="*/ 0 h 82"/>
                <a:gd name="T10" fmla="*/ 0 w 81"/>
                <a:gd name="T11" fmla="*/ 0 h 82"/>
                <a:gd name="T12" fmla="*/ 0 w 81"/>
                <a:gd name="T13" fmla="*/ 0 h 82"/>
                <a:gd name="T14" fmla="*/ 0 w 81"/>
                <a:gd name="T15" fmla="*/ 0 h 82"/>
                <a:gd name="T16" fmla="*/ 0 w 81"/>
                <a:gd name="T17" fmla="*/ 0 h 82"/>
                <a:gd name="T18" fmla="*/ 0 w 81"/>
                <a:gd name="T19" fmla="*/ 0 h 82"/>
                <a:gd name="T20" fmla="*/ 0 w 81"/>
                <a:gd name="T21" fmla="*/ 0 h 82"/>
                <a:gd name="T22" fmla="*/ 0 w 81"/>
                <a:gd name="T23" fmla="*/ 0 h 82"/>
                <a:gd name="T24" fmla="*/ 0 w 81"/>
                <a:gd name="T25" fmla="*/ 0 h 82"/>
                <a:gd name="T26" fmla="*/ 0 w 81"/>
                <a:gd name="T27" fmla="*/ 0 h 82"/>
                <a:gd name="T28" fmla="*/ 0 w 81"/>
                <a:gd name="T29" fmla="*/ 0 h 82"/>
                <a:gd name="T30" fmla="*/ 0 w 81"/>
                <a:gd name="T31" fmla="*/ 0 h 82"/>
                <a:gd name="T32" fmla="*/ 0 w 81"/>
                <a:gd name="T33" fmla="*/ 0 h 82"/>
                <a:gd name="T34" fmla="*/ 0 w 81"/>
                <a:gd name="T35" fmla="*/ 0 h 82"/>
                <a:gd name="T36" fmla="*/ 0 w 81"/>
                <a:gd name="T37" fmla="*/ 0 h 82"/>
                <a:gd name="T38" fmla="*/ 0 w 81"/>
                <a:gd name="T39" fmla="*/ 0 h 82"/>
                <a:gd name="T40" fmla="*/ 0 w 81"/>
                <a:gd name="T41" fmla="*/ 0 h 82"/>
                <a:gd name="T42" fmla="*/ 0 w 81"/>
                <a:gd name="T43" fmla="*/ 0 h 82"/>
                <a:gd name="T44" fmla="*/ 0 w 81"/>
                <a:gd name="T45" fmla="*/ 0 h 82"/>
                <a:gd name="T46" fmla="*/ 0 w 81"/>
                <a:gd name="T47" fmla="*/ 0 h 82"/>
                <a:gd name="T48" fmla="*/ 0 w 81"/>
                <a:gd name="T49" fmla="*/ 0 h 82"/>
                <a:gd name="T50" fmla="*/ 0 w 81"/>
                <a:gd name="T51" fmla="*/ 0 h 82"/>
                <a:gd name="T52" fmla="*/ 0 w 81"/>
                <a:gd name="T53" fmla="*/ 0 h 82"/>
                <a:gd name="T54" fmla="*/ 0 w 81"/>
                <a:gd name="T55" fmla="*/ 0 h 82"/>
                <a:gd name="T56" fmla="*/ 0 w 81"/>
                <a:gd name="T57" fmla="*/ 0 h 82"/>
                <a:gd name="T58" fmla="*/ 0 w 81"/>
                <a:gd name="T59" fmla="*/ 0 h 82"/>
                <a:gd name="T60" fmla="*/ 0 w 81"/>
                <a:gd name="T61" fmla="*/ 0 h 82"/>
                <a:gd name="T62" fmla="*/ 0 w 81"/>
                <a:gd name="T63" fmla="*/ 0 h 82"/>
                <a:gd name="T64" fmla="*/ 0 w 81"/>
                <a:gd name="T65" fmla="*/ 0 h 82"/>
                <a:gd name="T66" fmla="*/ 0 w 81"/>
                <a:gd name="T67" fmla="*/ 0 h 82"/>
                <a:gd name="T68" fmla="*/ 0 w 81"/>
                <a:gd name="T69" fmla="*/ 0 h 82"/>
                <a:gd name="T70" fmla="*/ 0 w 81"/>
                <a:gd name="T71" fmla="*/ 0 h 82"/>
                <a:gd name="T72" fmla="*/ 0 w 81"/>
                <a:gd name="T73" fmla="*/ 0 h 82"/>
                <a:gd name="T74" fmla="*/ 0 w 81"/>
                <a:gd name="T75" fmla="*/ 0 h 82"/>
                <a:gd name="T76" fmla="*/ 0 w 81"/>
                <a:gd name="T77" fmla="*/ 0 h 82"/>
                <a:gd name="T78" fmla="*/ 0 w 81"/>
                <a:gd name="T79" fmla="*/ 0 h 82"/>
                <a:gd name="T80" fmla="*/ 0 w 81"/>
                <a:gd name="T81" fmla="*/ 0 h 82"/>
                <a:gd name="T82" fmla="*/ 0 w 81"/>
                <a:gd name="T83" fmla="*/ 0 h 82"/>
                <a:gd name="T84" fmla="*/ 0 w 81"/>
                <a:gd name="T85" fmla="*/ 0 h 8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1"/>
                <a:gd name="T130" fmla="*/ 0 h 82"/>
                <a:gd name="T131" fmla="*/ 81 w 81"/>
                <a:gd name="T132" fmla="*/ 82 h 8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1" h="82">
                  <a:moveTo>
                    <a:pt x="24" y="62"/>
                  </a:moveTo>
                  <a:lnTo>
                    <a:pt x="23" y="60"/>
                  </a:lnTo>
                  <a:lnTo>
                    <a:pt x="21" y="58"/>
                  </a:lnTo>
                  <a:lnTo>
                    <a:pt x="20" y="56"/>
                  </a:lnTo>
                  <a:lnTo>
                    <a:pt x="20" y="53"/>
                  </a:lnTo>
                  <a:lnTo>
                    <a:pt x="18" y="50"/>
                  </a:lnTo>
                  <a:lnTo>
                    <a:pt x="18" y="48"/>
                  </a:lnTo>
                  <a:lnTo>
                    <a:pt x="18" y="45"/>
                  </a:lnTo>
                  <a:lnTo>
                    <a:pt x="17" y="42"/>
                  </a:lnTo>
                  <a:lnTo>
                    <a:pt x="18" y="38"/>
                  </a:lnTo>
                  <a:lnTo>
                    <a:pt x="18" y="35"/>
                  </a:lnTo>
                  <a:lnTo>
                    <a:pt x="18" y="32"/>
                  </a:lnTo>
                  <a:lnTo>
                    <a:pt x="20" y="29"/>
                  </a:lnTo>
                  <a:lnTo>
                    <a:pt x="20" y="26"/>
                  </a:lnTo>
                  <a:lnTo>
                    <a:pt x="21" y="25"/>
                  </a:lnTo>
                  <a:lnTo>
                    <a:pt x="23" y="22"/>
                  </a:lnTo>
                  <a:lnTo>
                    <a:pt x="24" y="20"/>
                  </a:lnTo>
                  <a:lnTo>
                    <a:pt x="26" y="19"/>
                  </a:lnTo>
                  <a:lnTo>
                    <a:pt x="28" y="18"/>
                  </a:lnTo>
                  <a:lnTo>
                    <a:pt x="30" y="16"/>
                  </a:lnTo>
                  <a:lnTo>
                    <a:pt x="31" y="16"/>
                  </a:lnTo>
                  <a:lnTo>
                    <a:pt x="34" y="15"/>
                  </a:lnTo>
                  <a:lnTo>
                    <a:pt x="36" y="15"/>
                  </a:lnTo>
                  <a:lnTo>
                    <a:pt x="38" y="15"/>
                  </a:lnTo>
                  <a:lnTo>
                    <a:pt x="41" y="15"/>
                  </a:lnTo>
                  <a:lnTo>
                    <a:pt x="43" y="15"/>
                  </a:lnTo>
                  <a:lnTo>
                    <a:pt x="46" y="15"/>
                  </a:lnTo>
                  <a:lnTo>
                    <a:pt x="48" y="15"/>
                  </a:lnTo>
                  <a:lnTo>
                    <a:pt x="50" y="16"/>
                  </a:lnTo>
                  <a:lnTo>
                    <a:pt x="53" y="16"/>
                  </a:lnTo>
                  <a:lnTo>
                    <a:pt x="54" y="18"/>
                  </a:lnTo>
                  <a:lnTo>
                    <a:pt x="56" y="19"/>
                  </a:lnTo>
                  <a:lnTo>
                    <a:pt x="57" y="20"/>
                  </a:lnTo>
                  <a:lnTo>
                    <a:pt x="58" y="22"/>
                  </a:lnTo>
                  <a:lnTo>
                    <a:pt x="60" y="25"/>
                  </a:lnTo>
                  <a:lnTo>
                    <a:pt x="61" y="26"/>
                  </a:lnTo>
                  <a:lnTo>
                    <a:pt x="63" y="29"/>
                  </a:lnTo>
                  <a:lnTo>
                    <a:pt x="63" y="32"/>
                  </a:lnTo>
                  <a:lnTo>
                    <a:pt x="64" y="35"/>
                  </a:lnTo>
                  <a:lnTo>
                    <a:pt x="64" y="38"/>
                  </a:lnTo>
                  <a:lnTo>
                    <a:pt x="64" y="42"/>
                  </a:lnTo>
                  <a:lnTo>
                    <a:pt x="64" y="45"/>
                  </a:lnTo>
                  <a:lnTo>
                    <a:pt x="64" y="48"/>
                  </a:lnTo>
                  <a:lnTo>
                    <a:pt x="63" y="50"/>
                  </a:lnTo>
                  <a:lnTo>
                    <a:pt x="63" y="53"/>
                  </a:lnTo>
                  <a:lnTo>
                    <a:pt x="61" y="56"/>
                  </a:lnTo>
                  <a:lnTo>
                    <a:pt x="60" y="58"/>
                  </a:lnTo>
                  <a:lnTo>
                    <a:pt x="58" y="60"/>
                  </a:lnTo>
                  <a:lnTo>
                    <a:pt x="57" y="62"/>
                  </a:lnTo>
                  <a:lnTo>
                    <a:pt x="56" y="63"/>
                  </a:lnTo>
                  <a:lnTo>
                    <a:pt x="54" y="65"/>
                  </a:lnTo>
                  <a:lnTo>
                    <a:pt x="53" y="66"/>
                  </a:lnTo>
                  <a:lnTo>
                    <a:pt x="50" y="66"/>
                  </a:lnTo>
                  <a:lnTo>
                    <a:pt x="48" y="68"/>
                  </a:lnTo>
                  <a:lnTo>
                    <a:pt x="46" y="68"/>
                  </a:lnTo>
                  <a:lnTo>
                    <a:pt x="43" y="68"/>
                  </a:lnTo>
                  <a:lnTo>
                    <a:pt x="41" y="68"/>
                  </a:lnTo>
                  <a:lnTo>
                    <a:pt x="38" y="68"/>
                  </a:lnTo>
                  <a:lnTo>
                    <a:pt x="36" y="68"/>
                  </a:lnTo>
                  <a:lnTo>
                    <a:pt x="34" y="68"/>
                  </a:lnTo>
                  <a:lnTo>
                    <a:pt x="31" y="66"/>
                  </a:lnTo>
                  <a:lnTo>
                    <a:pt x="30" y="66"/>
                  </a:lnTo>
                  <a:lnTo>
                    <a:pt x="28" y="65"/>
                  </a:lnTo>
                  <a:lnTo>
                    <a:pt x="26" y="63"/>
                  </a:lnTo>
                  <a:lnTo>
                    <a:pt x="24" y="62"/>
                  </a:lnTo>
                  <a:close/>
                  <a:moveTo>
                    <a:pt x="41" y="82"/>
                  </a:moveTo>
                  <a:lnTo>
                    <a:pt x="44" y="82"/>
                  </a:lnTo>
                  <a:lnTo>
                    <a:pt x="48" y="82"/>
                  </a:lnTo>
                  <a:lnTo>
                    <a:pt x="53" y="80"/>
                  </a:lnTo>
                  <a:lnTo>
                    <a:pt x="56" y="79"/>
                  </a:lnTo>
                  <a:lnTo>
                    <a:pt x="58" y="79"/>
                  </a:lnTo>
                  <a:lnTo>
                    <a:pt x="61" y="76"/>
                  </a:lnTo>
                  <a:lnTo>
                    <a:pt x="64" y="75"/>
                  </a:lnTo>
                  <a:lnTo>
                    <a:pt x="67" y="73"/>
                  </a:lnTo>
                  <a:lnTo>
                    <a:pt x="70" y="70"/>
                  </a:lnTo>
                  <a:lnTo>
                    <a:pt x="73" y="68"/>
                  </a:lnTo>
                  <a:lnTo>
                    <a:pt x="76" y="63"/>
                  </a:lnTo>
                  <a:lnTo>
                    <a:pt x="77" y="60"/>
                  </a:lnTo>
                  <a:lnTo>
                    <a:pt x="78" y="56"/>
                  </a:lnTo>
                  <a:lnTo>
                    <a:pt x="80" y="52"/>
                  </a:lnTo>
                  <a:lnTo>
                    <a:pt x="81" y="46"/>
                  </a:lnTo>
                  <a:lnTo>
                    <a:pt x="81" y="42"/>
                  </a:lnTo>
                  <a:lnTo>
                    <a:pt x="81" y="36"/>
                  </a:lnTo>
                  <a:lnTo>
                    <a:pt x="80" y="32"/>
                  </a:lnTo>
                  <a:lnTo>
                    <a:pt x="78" y="26"/>
                  </a:lnTo>
                  <a:lnTo>
                    <a:pt x="77" y="22"/>
                  </a:lnTo>
                  <a:lnTo>
                    <a:pt x="76" y="19"/>
                  </a:lnTo>
                  <a:lnTo>
                    <a:pt x="73" y="15"/>
                  </a:lnTo>
                  <a:lnTo>
                    <a:pt x="70" y="12"/>
                  </a:lnTo>
                  <a:lnTo>
                    <a:pt x="67" y="9"/>
                  </a:lnTo>
                  <a:lnTo>
                    <a:pt x="64" y="7"/>
                  </a:lnTo>
                  <a:lnTo>
                    <a:pt x="61" y="6"/>
                  </a:lnTo>
                  <a:lnTo>
                    <a:pt x="58" y="5"/>
                  </a:lnTo>
                  <a:lnTo>
                    <a:pt x="56" y="3"/>
                  </a:lnTo>
                  <a:lnTo>
                    <a:pt x="53" y="2"/>
                  </a:lnTo>
                  <a:lnTo>
                    <a:pt x="48" y="2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2"/>
                  </a:lnTo>
                  <a:lnTo>
                    <a:pt x="30" y="2"/>
                  </a:lnTo>
                  <a:lnTo>
                    <a:pt x="26" y="3"/>
                  </a:lnTo>
                  <a:lnTo>
                    <a:pt x="23" y="5"/>
                  </a:lnTo>
                  <a:lnTo>
                    <a:pt x="20" y="6"/>
                  </a:lnTo>
                  <a:lnTo>
                    <a:pt x="17" y="7"/>
                  </a:lnTo>
                  <a:lnTo>
                    <a:pt x="14" y="9"/>
                  </a:lnTo>
                  <a:lnTo>
                    <a:pt x="11" y="12"/>
                  </a:lnTo>
                  <a:lnTo>
                    <a:pt x="8" y="15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3" y="26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1" y="52"/>
                  </a:lnTo>
                  <a:lnTo>
                    <a:pt x="3" y="56"/>
                  </a:lnTo>
                  <a:lnTo>
                    <a:pt x="4" y="60"/>
                  </a:lnTo>
                  <a:lnTo>
                    <a:pt x="7" y="63"/>
                  </a:lnTo>
                  <a:lnTo>
                    <a:pt x="8" y="68"/>
                  </a:lnTo>
                  <a:lnTo>
                    <a:pt x="11" y="70"/>
                  </a:lnTo>
                  <a:lnTo>
                    <a:pt x="14" y="73"/>
                  </a:lnTo>
                  <a:lnTo>
                    <a:pt x="17" y="75"/>
                  </a:lnTo>
                  <a:lnTo>
                    <a:pt x="20" y="76"/>
                  </a:lnTo>
                  <a:lnTo>
                    <a:pt x="23" y="79"/>
                  </a:lnTo>
                  <a:lnTo>
                    <a:pt x="27" y="79"/>
                  </a:lnTo>
                  <a:lnTo>
                    <a:pt x="30" y="80"/>
                  </a:lnTo>
                  <a:lnTo>
                    <a:pt x="33" y="82"/>
                  </a:lnTo>
                  <a:lnTo>
                    <a:pt x="37" y="82"/>
                  </a:lnTo>
                  <a:lnTo>
                    <a:pt x="41" y="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7" name="Freeform 25"/>
            <p:cNvSpPr>
              <a:spLocks/>
            </p:cNvSpPr>
            <p:nvPr/>
          </p:nvSpPr>
          <p:spPr bwMode="auto">
            <a:xfrm>
              <a:off x="86" y="22"/>
              <a:ext cx="20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9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5" y="9"/>
                  </a:lnTo>
                  <a:lnTo>
                    <a:pt x="25" y="6"/>
                  </a:lnTo>
                  <a:lnTo>
                    <a:pt x="26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6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6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8" name="Freeform 26"/>
            <p:cNvSpPr>
              <a:spLocks/>
            </p:cNvSpPr>
            <p:nvPr/>
          </p:nvSpPr>
          <p:spPr bwMode="auto">
            <a:xfrm>
              <a:off x="109" y="22"/>
              <a:ext cx="21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7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3" y="9"/>
                  </a:lnTo>
                  <a:lnTo>
                    <a:pt x="25" y="6"/>
                  </a:lnTo>
                  <a:lnTo>
                    <a:pt x="25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5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5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9" name="Freeform 27"/>
            <p:cNvSpPr>
              <a:spLocks noEditPoints="1"/>
            </p:cNvSpPr>
            <p:nvPr/>
          </p:nvSpPr>
          <p:spPr bwMode="auto">
            <a:xfrm>
              <a:off x="0" y="0"/>
              <a:ext cx="181" cy="296"/>
            </a:xfrm>
            <a:custGeom>
              <a:avLst/>
              <a:gdLst>
                <a:gd name="T0" fmla="*/ 0 w 543"/>
                <a:gd name="T1" fmla="*/ 0 h 888"/>
                <a:gd name="T2" fmla="*/ 0 w 543"/>
                <a:gd name="T3" fmla="*/ 0 h 888"/>
                <a:gd name="T4" fmla="*/ 0 w 543"/>
                <a:gd name="T5" fmla="*/ 0 h 888"/>
                <a:gd name="T6" fmla="*/ 0 w 543"/>
                <a:gd name="T7" fmla="*/ 0 h 888"/>
                <a:gd name="T8" fmla="*/ 0 w 543"/>
                <a:gd name="T9" fmla="*/ 0 h 888"/>
                <a:gd name="T10" fmla="*/ 0 w 543"/>
                <a:gd name="T11" fmla="*/ 0 h 888"/>
                <a:gd name="T12" fmla="*/ 0 w 543"/>
                <a:gd name="T13" fmla="*/ 0 h 888"/>
                <a:gd name="T14" fmla="*/ 0 w 543"/>
                <a:gd name="T15" fmla="*/ 0 h 888"/>
                <a:gd name="T16" fmla="*/ 0 w 543"/>
                <a:gd name="T17" fmla="*/ 0 h 888"/>
                <a:gd name="T18" fmla="*/ 0 w 543"/>
                <a:gd name="T19" fmla="*/ 0 h 888"/>
                <a:gd name="T20" fmla="*/ 0 w 543"/>
                <a:gd name="T21" fmla="*/ 0 h 888"/>
                <a:gd name="T22" fmla="*/ 0 w 543"/>
                <a:gd name="T23" fmla="*/ 0 h 888"/>
                <a:gd name="T24" fmla="*/ 0 w 543"/>
                <a:gd name="T25" fmla="*/ 0 h 888"/>
                <a:gd name="T26" fmla="*/ 0 w 543"/>
                <a:gd name="T27" fmla="*/ 0 h 888"/>
                <a:gd name="T28" fmla="*/ 0 w 543"/>
                <a:gd name="T29" fmla="*/ 0 h 888"/>
                <a:gd name="T30" fmla="*/ 0 w 543"/>
                <a:gd name="T31" fmla="*/ 0 h 888"/>
                <a:gd name="T32" fmla="*/ 0 w 543"/>
                <a:gd name="T33" fmla="*/ 0 h 888"/>
                <a:gd name="T34" fmla="*/ 0 w 543"/>
                <a:gd name="T35" fmla="*/ 0 h 888"/>
                <a:gd name="T36" fmla="*/ 0 w 543"/>
                <a:gd name="T37" fmla="*/ 0 h 888"/>
                <a:gd name="T38" fmla="*/ 0 w 543"/>
                <a:gd name="T39" fmla="*/ 0 h 888"/>
                <a:gd name="T40" fmla="*/ 0 w 543"/>
                <a:gd name="T41" fmla="*/ 0 h 888"/>
                <a:gd name="T42" fmla="*/ 0 w 543"/>
                <a:gd name="T43" fmla="*/ 0 h 888"/>
                <a:gd name="T44" fmla="*/ 0 w 543"/>
                <a:gd name="T45" fmla="*/ 0 h 888"/>
                <a:gd name="T46" fmla="*/ 0 w 543"/>
                <a:gd name="T47" fmla="*/ 0 h 888"/>
                <a:gd name="T48" fmla="*/ 0 w 543"/>
                <a:gd name="T49" fmla="*/ 0 h 888"/>
                <a:gd name="T50" fmla="*/ 0 w 543"/>
                <a:gd name="T51" fmla="*/ 0 h 888"/>
                <a:gd name="T52" fmla="*/ 0 w 543"/>
                <a:gd name="T53" fmla="*/ 0 h 888"/>
                <a:gd name="T54" fmla="*/ 0 w 543"/>
                <a:gd name="T55" fmla="*/ 0 h 888"/>
                <a:gd name="T56" fmla="*/ 0 w 543"/>
                <a:gd name="T57" fmla="*/ 0 h 888"/>
                <a:gd name="T58" fmla="*/ 0 w 543"/>
                <a:gd name="T59" fmla="*/ 0 h 888"/>
                <a:gd name="T60" fmla="*/ 0 w 543"/>
                <a:gd name="T61" fmla="*/ 0 h 888"/>
                <a:gd name="T62" fmla="*/ 0 w 543"/>
                <a:gd name="T63" fmla="*/ 0 h 888"/>
                <a:gd name="T64" fmla="*/ 0 w 543"/>
                <a:gd name="T65" fmla="*/ 0 h 888"/>
                <a:gd name="T66" fmla="*/ 0 w 543"/>
                <a:gd name="T67" fmla="*/ 0 h 888"/>
                <a:gd name="T68" fmla="*/ 0 w 543"/>
                <a:gd name="T69" fmla="*/ 0 h 888"/>
                <a:gd name="T70" fmla="*/ 0 w 543"/>
                <a:gd name="T71" fmla="*/ 0 h 888"/>
                <a:gd name="T72" fmla="*/ 0 w 543"/>
                <a:gd name="T73" fmla="*/ 0 h 888"/>
                <a:gd name="T74" fmla="*/ 0 w 543"/>
                <a:gd name="T75" fmla="*/ 0 h 888"/>
                <a:gd name="T76" fmla="*/ 0 w 543"/>
                <a:gd name="T77" fmla="*/ 0 h 888"/>
                <a:gd name="T78" fmla="*/ 0 w 543"/>
                <a:gd name="T79" fmla="*/ 0 h 888"/>
                <a:gd name="T80" fmla="*/ 0 w 543"/>
                <a:gd name="T81" fmla="*/ 0 h 888"/>
                <a:gd name="T82" fmla="*/ 0 w 543"/>
                <a:gd name="T83" fmla="*/ 0 h 888"/>
                <a:gd name="T84" fmla="*/ 0 w 543"/>
                <a:gd name="T85" fmla="*/ 0 h 888"/>
                <a:gd name="T86" fmla="*/ 0 w 543"/>
                <a:gd name="T87" fmla="*/ 0 h 888"/>
                <a:gd name="T88" fmla="*/ 0 w 543"/>
                <a:gd name="T89" fmla="*/ 0 h 88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543"/>
                <a:gd name="T136" fmla="*/ 0 h 888"/>
                <a:gd name="T137" fmla="*/ 543 w 543"/>
                <a:gd name="T138" fmla="*/ 888 h 88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543" h="888">
                  <a:moveTo>
                    <a:pt x="26" y="77"/>
                  </a:moveTo>
                  <a:lnTo>
                    <a:pt x="27" y="67"/>
                  </a:lnTo>
                  <a:lnTo>
                    <a:pt x="30" y="57"/>
                  </a:lnTo>
                  <a:lnTo>
                    <a:pt x="34" y="49"/>
                  </a:lnTo>
                  <a:lnTo>
                    <a:pt x="41" y="41"/>
                  </a:lnTo>
                  <a:lnTo>
                    <a:pt x="49" y="34"/>
                  </a:lnTo>
                  <a:lnTo>
                    <a:pt x="57" y="30"/>
                  </a:lnTo>
                  <a:lnTo>
                    <a:pt x="67" y="27"/>
                  </a:lnTo>
                  <a:lnTo>
                    <a:pt x="77" y="26"/>
                  </a:lnTo>
                  <a:lnTo>
                    <a:pt x="467" y="26"/>
                  </a:lnTo>
                  <a:lnTo>
                    <a:pt x="477" y="27"/>
                  </a:lnTo>
                  <a:lnTo>
                    <a:pt x="487" y="30"/>
                  </a:lnTo>
                  <a:lnTo>
                    <a:pt x="496" y="34"/>
                  </a:lnTo>
                  <a:lnTo>
                    <a:pt x="503" y="41"/>
                  </a:lnTo>
                  <a:lnTo>
                    <a:pt x="509" y="49"/>
                  </a:lnTo>
                  <a:lnTo>
                    <a:pt x="514" y="57"/>
                  </a:lnTo>
                  <a:lnTo>
                    <a:pt x="517" y="67"/>
                  </a:lnTo>
                  <a:lnTo>
                    <a:pt x="517" y="77"/>
                  </a:lnTo>
                  <a:lnTo>
                    <a:pt x="517" y="811"/>
                  </a:lnTo>
                  <a:lnTo>
                    <a:pt x="517" y="821"/>
                  </a:lnTo>
                  <a:lnTo>
                    <a:pt x="514" y="831"/>
                  </a:lnTo>
                  <a:lnTo>
                    <a:pt x="509" y="839"/>
                  </a:lnTo>
                  <a:lnTo>
                    <a:pt x="503" y="847"/>
                  </a:lnTo>
                  <a:lnTo>
                    <a:pt x="496" y="854"/>
                  </a:lnTo>
                  <a:lnTo>
                    <a:pt x="487" y="858"/>
                  </a:lnTo>
                  <a:lnTo>
                    <a:pt x="477" y="861"/>
                  </a:lnTo>
                  <a:lnTo>
                    <a:pt x="467" y="862"/>
                  </a:lnTo>
                  <a:lnTo>
                    <a:pt x="77" y="862"/>
                  </a:lnTo>
                  <a:lnTo>
                    <a:pt x="67" y="861"/>
                  </a:lnTo>
                  <a:lnTo>
                    <a:pt x="57" y="858"/>
                  </a:lnTo>
                  <a:lnTo>
                    <a:pt x="49" y="854"/>
                  </a:lnTo>
                  <a:lnTo>
                    <a:pt x="41" y="847"/>
                  </a:lnTo>
                  <a:lnTo>
                    <a:pt x="34" y="839"/>
                  </a:lnTo>
                  <a:lnTo>
                    <a:pt x="30" y="831"/>
                  </a:lnTo>
                  <a:lnTo>
                    <a:pt x="27" y="821"/>
                  </a:lnTo>
                  <a:lnTo>
                    <a:pt x="26" y="811"/>
                  </a:lnTo>
                  <a:lnTo>
                    <a:pt x="26" y="77"/>
                  </a:lnTo>
                  <a:close/>
                  <a:moveTo>
                    <a:pt x="543" y="77"/>
                  </a:moveTo>
                  <a:lnTo>
                    <a:pt x="543" y="69"/>
                  </a:lnTo>
                  <a:lnTo>
                    <a:pt x="542" y="61"/>
                  </a:lnTo>
                  <a:lnTo>
                    <a:pt x="540" y="54"/>
                  </a:lnTo>
                  <a:lnTo>
                    <a:pt x="537" y="47"/>
                  </a:lnTo>
                  <a:lnTo>
                    <a:pt x="530" y="34"/>
                  </a:lnTo>
                  <a:lnTo>
                    <a:pt x="522" y="23"/>
                  </a:lnTo>
                  <a:lnTo>
                    <a:pt x="510" y="13"/>
                  </a:lnTo>
                  <a:lnTo>
                    <a:pt x="497" y="6"/>
                  </a:lnTo>
                  <a:lnTo>
                    <a:pt x="490" y="3"/>
                  </a:lnTo>
                  <a:lnTo>
                    <a:pt x="482" y="1"/>
                  </a:lnTo>
                  <a:lnTo>
                    <a:pt x="474" y="0"/>
                  </a:lnTo>
                  <a:lnTo>
                    <a:pt x="467" y="0"/>
                  </a:lnTo>
                  <a:lnTo>
                    <a:pt x="77" y="0"/>
                  </a:lnTo>
                  <a:lnTo>
                    <a:pt x="69" y="0"/>
                  </a:lnTo>
                  <a:lnTo>
                    <a:pt x="61" y="1"/>
                  </a:lnTo>
                  <a:lnTo>
                    <a:pt x="54" y="3"/>
                  </a:lnTo>
                  <a:lnTo>
                    <a:pt x="47" y="6"/>
                  </a:lnTo>
                  <a:lnTo>
                    <a:pt x="34" y="13"/>
                  </a:lnTo>
                  <a:lnTo>
                    <a:pt x="23" y="23"/>
                  </a:lnTo>
                  <a:lnTo>
                    <a:pt x="13" y="34"/>
                  </a:lnTo>
                  <a:lnTo>
                    <a:pt x="6" y="47"/>
                  </a:lnTo>
                  <a:lnTo>
                    <a:pt x="3" y="54"/>
                  </a:lnTo>
                  <a:lnTo>
                    <a:pt x="1" y="61"/>
                  </a:lnTo>
                  <a:lnTo>
                    <a:pt x="0" y="69"/>
                  </a:lnTo>
                  <a:lnTo>
                    <a:pt x="0" y="77"/>
                  </a:lnTo>
                  <a:lnTo>
                    <a:pt x="0" y="811"/>
                  </a:lnTo>
                  <a:lnTo>
                    <a:pt x="0" y="819"/>
                  </a:lnTo>
                  <a:lnTo>
                    <a:pt x="1" y="827"/>
                  </a:lnTo>
                  <a:lnTo>
                    <a:pt x="3" y="834"/>
                  </a:lnTo>
                  <a:lnTo>
                    <a:pt x="6" y="841"/>
                  </a:lnTo>
                  <a:lnTo>
                    <a:pt x="13" y="854"/>
                  </a:lnTo>
                  <a:lnTo>
                    <a:pt x="23" y="865"/>
                  </a:lnTo>
                  <a:lnTo>
                    <a:pt x="34" y="875"/>
                  </a:lnTo>
                  <a:lnTo>
                    <a:pt x="47" y="882"/>
                  </a:lnTo>
                  <a:lnTo>
                    <a:pt x="54" y="885"/>
                  </a:lnTo>
                  <a:lnTo>
                    <a:pt x="61" y="887"/>
                  </a:lnTo>
                  <a:lnTo>
                    <a:pt x="69" y="888"/>
                  </a:lnTo>
                  <a:lnTo>
                    <a:pt x="77" y="888"/>
                  </a:lnTo>
                  <a:lnTo>
                    <a:pt x="467" y="888"/>
                  </a:lnTo>
                  <a:lnTo>
                    <a:pt x="474" y="888"/>
                  </a:lnTo>
                  <a:lnTo>
                    <a:pt x="482" y="887"/>
                  </a:lnTo>
                  <a:lnTo>
                    <a:pt x="490" y="885"/>
                  </a:lnTo>
                  <a:lnTo>
                    <a:pt x="497" y="882"/>
                  </a:lnTo>
                  <a:lnTo>
                    <a:pt x="510" y="875"/>
                  </a:lnTo>
                  <a:lnTo>
                    <a:pt x="522" y="865"/>
                  </a:lnTo>
                  <a:lnTo>
                    <a:pt x="530" y="854"/>
                  </a:lnTo>
                  <a:lnTo>
                    <a:pt x="537" y="841"/>
                  </a:lnTo>
                  <a:lnTo>
                    <a:pt x="540" y="834"/>
                  </a:lnTo>
                  <a:lnTo>
                    <a:pt x="542" y="827"/>
                  </a:lnTo>
                  <a:lnTo>
                    <a:pt x="543" y="819"/>
                  </a:lnTo>
                  <a:lnTo>
                    <a:pt x="543" y="811"/>
                  </a:lnTo>
                  <a:lnTo>
                    <a:pt x="543" y="7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0" name="Freeform 28"/>
            <p:cNvSpPr>
              <a:spLocks/>
            </p:cNvSpPr>
            <p:nvPr/>
          </p:nvSpPr>
          <p:spPr bwMode="auto">
            <a:xfrm>
              <a:off x="16" y="242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0"/>
                  </a:moveTo>
                  <a:lnTo>
                    <a:pt x="0" y="86"/>
                  </a:lnTo>
                  <a:lnTo>
                    <a:pt x="0" y="92"/>
                  </a:lnTo>
                  <a:lnTo>
                    <a:pt x="3" y="97"/>
                  </a:lnTo>
                  <a:lnTo>
                    <a:pt x="6" y="103"/>
                  </a:lnTo>
                  <a:lnTo>
                    <a:pt x="9" y="107"/>
                  </a:lnTo>
                  <a:lnTo>
                    <a:pt x="13" y="110"/>
                  </a:lnTo>
                  <a:lnTo>
                    <a:pt x="19" y="113"/>
                  </a:lnTo>
                  <a:lnTo>
                    <a:pt x="24" y="116"/>
                  </a:lnTo>
                  <a:lnTo>
                    <a:pt x="30" y="116"/>
                  </a:lnTo>
                  <a:lnTo>
                    <a:pt x="420" y="116"/>
                  </a:lnTo>
                  <a:lnTo>
                    <a:pt x="426" y="116"/>
                  </a:lnTo>
                  <a:lnTo>
                    <a:pt x="432" y="113"/>
                  </a:lnTo>
                  <a:lnTo>
                    <a:pt x="436" y="110"/>
                  </a:lnTo>
                  <a:lnTo>
                    <a:pt x="442" y="107"/>
                  </a:lnTo>
                  <a:lnTo>
                    <a:pt x="445" y="103"/>
                  </a:lnTo>
                  <a:lnTo>
                    <a:pt x="447" y="97"/>
                  </a:lnTo>
                  <a:lnTo>
                    <a:pt x="449" y="92"/>
                  </a:lnTo>
                  <a:lnTo>
                    <a:pt x="450" y="86"/>
                  </a:lnTo>
                  <a:lnTo>
                    <a:pt x="4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1" name="Freeform 29"/>
            <p:cNvSpPr>
              <a:spLocks/>
            </p:cNvSpPr>
            <p:nvPr/>
          </p:nvSpPr>
          <p:spPr bwMode="auto">
            <a:xfrm>
              <a:off x="55" y="152"/>
              <a:ext cx="36" cy="72"/>
            </a:xfrm>
            <a:custGeom>
              <a:avLst/>
              <a:gdLst>
                <a:gd name="T0" fmla="*/ 0 w 107"/>
                <a:gd name="T1" fmla="*/ 0 h 217"/>
                <a:gd name="T2" fmla="*/ 0 w 107"/>
                <a:gd name="T3" fmla="*/ 0 h 217"/>
                <a:gd name="T4" fmla="*/ 0 w 107"/>
                <a:gd name="T5" fmla="*/ 0 h 217"/>
                <a:gd name="T6" fmla="*/ 0 w 107"/>
                <a:gd name="T7" fmla="*/ 0 h 217"/>
                <a:gd name="T8" fmla="*/ 0 w 107"/>
                <a:gd name="T9" fmla="*/ 0 h 217"/>
                <a:gd name="T10" fmla="*/ 0 w 107"/>
                <a:gd name="T11" fmla="*/ 0 h 217"/>
                <a:gd name="T12" fmla="*/ 0 w 107"/>
                <a:gd name="T13" fmla="*/ 0 h 217"/>
                <a:gd name="T14" fmla="*/ 0 w 107"/>
                <a:gd name="T15" fmla="*/ 0 h 217"/>
                <a:gd name="T16" fmla="*/ 0 w 107"/>
                <a:gd name="T17" fmla="*/ 0 h 217"/>
                <a:gd name="T18" fmla="*/ 0 w 107"/>
                <a:gd name="T19" fmla="*/ 0 h 217"/>
                <a:gd name="T20" fmla="*/ 0 w 107"/>
                <a:gd name="T21" fmla="*/ 0 h 217"/>
                <a:gd name="T22" fmla="*/ 0 w 107"/>
                <a:gd name="T23" fmla="*/ 0 h 217"/>
                <a:gd name="T24" fmla="*/ 0 w 107"/>
                <a:gd name="T25" fmla="*/ 0 h 217"/>
                <a:gd name="T26" fmla="*/ 0 w 107"/>
                <a:gd name="T27" fmla="*/ 0 h 217"/>
                <a:gd name="T28" fmla="*/ 0 w 107"/>
                <a:gd name="T29" fmla="*/ 0 h 217"/>
                <a:gd name="T30" fmla="*/ 0 w 107"/>
                <a:gd name="T31" fmla="*/ 0 h 217"/>
                <a:gd name="T32" fmla="*/ 0 w 107"/>
                <a:gd name="T33" fmla="*/ 0 h 217"/>
                <a:gd name="T34" fmla="*/ 0 w 107"/>
                <a:gd name="T35" fmla="*/ 0 h 217"/>
                <a:gd name="T36" fmla="*/ 0 w 107"/>
                <a:gd name="T37" fmla="*/ 0 h 217"/>
                <a:gd name="T38" fmla="*/ 0 w 107"/>
                <a:gd name="T39" fmla="*/ 0 h 217"/>
                <a:gd name="T40" fmla="*/ 0 w 107"/>
                <a:gd name="T41" fmla="*/ 0 h 217"/>
                <a:gd name="T42" fmla="*/ 0 w 107"/>
                <a:gd name="T43" fmla="*/ 0 h 217"/>
                <a:gd name="T44" fmla="*/ 0 w 107"/>
                <a:gd name="T45" fmla="*/ 0 h 217"/>
                <a:gd name="T46" fmla="*/ 0 w 107"/>
                <a:gd name="T47" fmla="*/ 0 h 217"/>
                <a:gd name="T48" fmla="*/ 0 w 107"/>
                <a:gd name="T49" fmla="*/ 0 h 217"/>
                <a:gd name="T50" fmla="*/ 0 w 107"/>
                <a:gd name="T51" fmla="*/ 0 h 217"/>
                <a:gd name="T52" fmla="*/ 0 w 107"/>
                <a:gd name="T53" fmla="*/ 0 h 217"/>
                <a:gd name="T54" fmla="*/ 0 w 107"/>
                <a:gd name="T55" fmla="*/ 0 h 217"/>
                <a:gd name="T56" fmla="*/ 0 w 107"/>
                <a:gd name="T57" fmla="*/ 0 h 217"/>
                <a:gd name="T58" fmla="*/ 0 w 107"/>
                <a:gd name="T59" fmla="*/ 0 h 217"/>
                <a:gd name="T60" fmla="*/ 0 w 107"/>
                <a:gd name="T61" fmla="*/ 0 h 217"/>
                <a:gd name="T62" fmla="*/ 0 w 107"/>
                <a:gd name="T63" fmla="*/ 0 h 217"/>
                <a:gd name="T64" fmla="*/ 0 w 107"/>
                <a:gd name="T65" fmla="*/ 0 h 217"/>
                <a:gd name="T66" fmla="*/ 0 w 107"/>
                <a:gd name="T67" fmla="*/ 0 h 217"/>
                <a:gd name="T68" fmla="*/ 0 w 107"/>
                <a:gd name="T69" fmla="*/ 0 h 217"/>
                <a:gd name="T70" fmla="*/ 0 w 107"/>
                <a:gd name="T71" fmla="*/ 0 h 217"/>
                <a:gd name="T72" fmla="*/ 0 w 107"/>
                <a:gd name="T73" fmla="*/ 0 h 217"/>
                <a:gd name="T74" fmla="*/ 0 w 107"/>
                <a:gd name="T75" fmla="*/ 0 h 217"/>
                <a:gd name="T76" fmla="*/ 0 w 107"/>
                <a:gd name="T77" fmla="*/ 0 h 217"/>
                <a:gd name="T78" fmla="*/ 0 w 107"/>
                <a:gd name="T79" fmla="*/ 0 h 217"/>
                <a:gd name="T80" fmla="*/ 0 w 107"/>
                <a:gd name="T81" fmla="*/ 0 h 217"/>
                <a:gd name="T82" fmla="*/ 0 w 107"/>
                <a:gd name="T83" fmla="*/ 0 h 217"/>
                <a:gd name="T84" fmla="*/ 0 w 107"/>
                <a:gd name="T85" fmla="*/ 0 h 217"/>
                <a:gd name="T86" fmla="*/ 0 w 107"/>
                <a:gd name="T87" fmla="*/ 0 h 217"/>
                <a:gd name="T88" fmla="*/ 0 w 107"/>
                <a:gd name="T89" fmla="*/ 0 h 217"/>
                <a:gd name="T90" fmla="*/ 0 w 107"/>
                <a:gd name="T91" fmla="*/ 0 h 217"/>
                <a:gd name="T92" fmla="*/ 0 w 107"/>
                <a:gd name="T93" fmla="*/ 0 h 217"/>
                <a:gd name="T94" fmla="*/ 0 w 107"/>
                <a:gd name="T95" fmla="*/ 0 h 217"/>
                <a:gd name="T96" fmla="*/ 0 w 107"/>
                <a:gd name="T97" fmla="*/ 0 h 217"/>
                <a:gd name="T98" fmla="*/ 0 w 107"/>
                <a:gd name="T99" fmla="*/ 0 h 217"/>
                <a:gd name="T100" fmla="*/ 0 w 107"/>
                <a:gd name="T101" fmla="*/ 0 h 217"/>
                <a:gd name="T102" fmla="*/ 0 w 107"/>
                <a:gd name="T103" fmla="*/ 0 h 217"/>
                <a:gd name="T104" fmla="*/ 0 w 107"/>
                <a:gd name="T105" fmla="*/ 0 h 21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07"/>
                <a:gd name="T160" fmla="*/ 0 h 217"/>
                <a:gd name="T161" fmla="*/ 107 w 107"/>
                <a:gd name="T162" fmla="*/ 217 h 21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07" h="217">
                  <a:moveTo>
                    <a:pt x="74" y="166"/>
                  </a:moveTo>
                  <a:lnTo>
                    <a:pt x="74" y="50"/>
                  </a:lnTo>
                  <a:lnTo>
                    <a:pt x="78" y="50"/>
                  </a:lnTo>
                  <a:lnTo>
                    <a:pt x="83" y="50"/>
                  </a:lnTo>
                  <a:lnTo>
                    <a:pt x="86" y="50"/>
                  </a:lnTo>
                  <a:lnTo>
                    <a:pt x="90" y="50"/>
                  </a:lnTo>
                  <a:lnTo>
                    <a:pt x="94" y="50"/>
                  </a:lnTo>
                  <a:lnTo>
                    <a:pt x="98" y="50"/>
                  </a:lnTo>
                  <a:lnTo>
                    <a:pt x="103" y="48"/>
                  </a:lnTo>
                  <a:lnTo>
                    <a:pt x="107" y="48"/>
                  </a:lnTo>
                  <a:lnTo>
                    <a:pt x="106" y="45"/>
                  </a:lnTo>
                  <a:lnTo>
                    <a:pt x="104" y="41"/>
                  </a:lnTo>
                  <a:lnTo>
                    <a:pt x="103" y="38"/>
                  </a:lnTo>
                  <a:lnTo>
                    <a:pt x="101" y="35"/>
                  </a:lnTo>
                  <a:lnTo>
                    <a:pt x="98" y="31"/>
                  </a:lnTo>
                  <a:lnTo>
                    <a:pt x="97" y="28"/>
                  </a:lnTo>
                  <a:lnTo>
                    <a:pt x="96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90" y="23"/>
                  </a:lnTo>
                  <a:lnTo>
                    <a:pt x="87" y="23"/>
                  </a:lnTo>
                  <a:lnTo>
                    <a:pt x="84" y="23"/>
                  </a:lnTo>
                  <a:lnTo>
                    <a:pt x="81" y="23"/>
                  </a:lnTo>
                  <a:lnTo>
                    <a:pt x="78" y="23"/>
                  </a:lnTo>
                  <a:lnTo>
                    <a:pt x="77" y="23"/>
                  </a:lnTo>
                  <a:lnTo>
                    <a:pt x="74" y="24"/>
                  </a:lnTo>
                  <a:lnTo>
                    <a:pt x="74" y="0"/>
                  </a:lnTo>
                  <a:lnTo>
                    <a:pt x="68" y="1"/>
                  </a:lnTo>
                  <a:lnTo>
                    <a:pt x="63" y="1"/>
                  </a:lnTo>
                  <a:lnTo>
                    <a:pt x="57" y="3"/>
                  </a:lnTo>
                  <a:lnTo>
                    <a:pt x="50" y="4"/>
                  </a:lnTo>
                  <a:lnTo>
                    <a:pt x="44" y="4"/>
                  </a:lnTo>
                  <a:lnTo>
                    <a:pt x="38" y="5"/>
                  </a:lnTo>
                  <a:lnTo>
                    <a:pt x="33" y="7"/>
                  </a:lnTo>
                  <a:lnTo>
                    <a:pt x="26" y="7"/>
                  </a:lnTo>
                  <a:lnTo>
                    <a:pt x="26" y="166"/>
                  </a:lnTo>
                  <a:lnTo>
                    <a:pt x="26" y="178"/>
                  </a:lnTo>
                  <a:lnTo>
                    <a:pt x="23" y="187"/>
                  </a:lnTo>
                  <a:lnTo>
                    <a:pt x="20" y="196"/>
                  </a:lnTo>
                  <a:lnTo>
                    <a:pt x="17" y="201"/>
                  </a:lnTo>
                  <a:lnTo>
                    <a:pt x="13" y="207"/>
                  </a:lnTo>
                  <a:lnTo>
                    <a:pt x="8" y="211"/>
                  </a:lnTo>
                  <a:lnTo>
                    <a:pt x="4" y="214"/>
                  </a:lnTo>
                  <a:lnTo>
                    <a:pt x="0" y="217"/>
                  </a:lnTo>
                  <a:lnTo>
                    <a:pt x="100" y="217"/>
                  </a:lnTo>
                  <a:lnTo>
                    <a:pt x="96" y="214"/>
                  </a:lnTo>
                  <a:lnTo>
                    <a:pt x="91" y="211"/>
                  </a:lnTo>
                  <a:lnTo>
                    <a:pt x="87" y="207"/>
                  </a:lnTo>
                  <a:lnTo>
                    <a:pt x="84" y="201"/>
                  </a:lnTo>
                  <a:lnTo>
                    <a:pt x="80" y="196"/>
                  </a:lnTo>
                  <a:lnTo>
                    <a:pt x="77" y="187"/>
                  </a:lnTo>
                  <a:lnTo>
                    <a:pt x="74" y="178"/>
                  </a:lnTo>
                  <a:lnTo>
                    <a:pt x="74" y="16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2" name="Freeform 30"/>
            <p:cNvSpPr>
              <a:spLocks/>
            </p:cNvSpPr>
            <p:nvPr/>
          </p:nvSpPr>
          <p:spPr bwMode="auto">
            <a:xfrm>
              <a:off x="107" y="92"/>
              <a:ext cx="51" cy="132"/>
            </a:xfrm>
            <a:custGeom>
              <a:avLst/>
              <a:gdLst>
                <a:gd name="T0" fmla="*/ 0 w 151"/>
                <a:gd name="T1" fmla="*/ 0 h 396"/>
                <a:gd name="T2" fmla="*/ 0 w 151"/>
                <a:gd name="T3" fmla="*/ 0 h 396"/>
                <a:gd name="T4" fmla="*/ 0 w 151"/>
                <a:gd name="T5" fmla="*/ 0 h 396"/>
                <a:gd name="T6" fmla="*/ 0 w 151"/>
                <a:gd name="T7" fmla="*/ 0 h 396"/>
                <a:gd name="T8" fmla="*/ 0 w 151"/>
                <a:gd name="T9" fmla="*/ 0 h 396"/>
                <a:gd name="T10" fmla="*/ 0 w 151"/>
                <a:gd name="T11" fmla="*/ 0 h 396"/>
                <a:gd name="T12" fmla="*/ 0 w 151"/>
                <a:gd name="T13" fmla="*/ 0 h 396"/>
                <a:gd name="T14" fmla="*/ 0 w 151"/>
                <a:gd name="T15" fmla="*/ 0 h 396"/>
                <a:gd name="T16" fmla="*/ 0 w 151"/>
                <a:gd name="T17" fmla="*/ 0 h 396"/>
                <a:gd name="T18" fmla="*/ 0 w 151"/>
                <a:gd name="T19" fmla="*/ 0 h 396"/>
                <a:gd name="T20" fmla="*/ 0 w 151"/>
                <a:gd name="T21" fmla="*/ 0 h 396"/>
                <a:gd name="T22" fmla="*/ 0 w 151"/>
                <a:gd name="T23" fmla="*/ 0 h 396"/>
                <a:gd name="T24" fmla="*/ 0 w 151"/>
                <a:gd name="T25" fmla="*/ 0 h 396"/>
                <a:gd name="T26" fmla="*/ 0 w 151"/>
                <a:gd name="T27" fmla="*/ 0 h 396"/>
                <a:gd name="T28" fmla="*/ 0 w 151"/>
                <a:gd name="T29" fmla="*/ 0 h 396"/>
                <a:gd name="T30" fmla="*/ 0 w 151"/>
                <a:gd name="T31" fmla="*/ 0 h 396"/>
                <a:gd name="T32" fmla="*/ 0 w 151"/>
                <a:gd name="T33" fmla="*/ 0 h 396"/>
                <a:gd name="T34" fmla="*/ 0 w 151"/>
                <a:gd name="T35" fmla="*/ 0 h 396"/>
                <a:gd name="T36" fmla="*/ 0 w 151"/>
                <a:gd name="T37" fmla="*/ 0 h 396"/>
                <a:gd name="T38" fmla="*/ 0 w 151"/>
                <a:gd name="T39" fmla="*/ 0 h 396"/>
                <a:gd name="T40" fmla="*/ 0 w 151"/>
                <a:gd name="T41" fmla="*/ 0 h 396"/>
                <a:gd name="T42" fmla="*/ 0 w 151"/>
                <a:gd name="T43" fmla="*/ 0 h 396"/>
                <a:gd name="T44" fmla="*/ 0 w 151"/>
                <a:gd name="T45" fmla="*/ 0 h 396"/>
                <a:gd name="T46" fmla="*/ 0 w 151"/>
                <a:gd name="T47" fmla="*/ 0 h 396"/>
                <a:gd name="T48" fmla="*/ 0 w 151"/>
                <a:gd name="T49" fmla="*/ 0 h 396"/>
                <a:gd name="T50" fmla="*/ 0 w 151"/>
                <a:gd name="T51" fmla="*/ 0 h 396"/>
                <a:gd name="T52" fmla="*/ 0 w 151"/>
                <a:gd name="T53" fmla="*/ 0 h 396"/>
                <a:gd name="T54" fmla="*/ 0 w 151"/>
                <a:gd name="T55" fmla="*/ 0 h 396"/>
                <a:gd name="T56" fmla="*/ 0 w 151"/>
                <a:gd name="T57" fmla="*/ 0 h 396"/>
                <a:gd name="T58" fmla="*/ 0 w 151"/>
                <a:gd name="T59" fmla="*/ 0 h 396"/>
                <a:gd name="T60" fmla="*/ 0 w 151"/>
                <a:gd name="T61" fmla="*/ 0 h 396"/>
                <a:gd name="T62" fmla="*/ 0 w 151"/>
                <a:gd name="T63" fmla="*/ 0 h 396"/>
                <a:gd name="T64" fmla="*/ 0 w 151"/>
                <a:gd name="T65" fmla="*/ 0 h 396"/>
                <a:gd name="T66" fmla="*/ 0 w 151"/>
                <a:gd name="T67" fmla="*/ 0 h 396"/>
                <a:gd name="T68" fmla="*/ 0 w 151"/>
                <a:gd name="T69" fmla="*/ 0 h 396"/>
                <a:gd name="T70" fmla="*/ 0 w 151"/>
                <a:gd name="T71" fmla="*/ 0 h 396"/>
                <a:gd name="T72" fmla="*/ 0 w 151"/>
                <a:gd name="T73" fmla="*/ 0 h 396"/>
                <a:gd name="T74" fmla="*/ 0 w 151"/>
                <a:gd name="T75" fmla="*/ 0 h 396"/>
                <a:gd name="T76" fmla="*/ 0 w 151"/>
                <a:gd name="T77" fmla="*/ 0 h 396"/>
                <a:gd name="T78" fmla="*/ 0 w 151"/>
                <a:gd name="T79" fmla="*/ 0 h 396"/>
                <a:gd name="T80" fmla="*/ 0 w 151"/>
                <a:gd name="T81" fmla="*/ 0 h 396"/>
                <a:gd name="T82" fmla="*/ 0 w 151"/>
                <a:gd name="T83" fmla="*/ 0 h 396"/>
                <a:gd name="T84" fmla="*/ 0 w 151"/>
                <a:gd name="T85" fmla="*/ 0 h 396"/>
                <a:gd name="T86" fmla="*/ 0 w 151"/>
                <a:gd name="T87" fmla="*/ 0 h 396"/>
                <a:gd name="T88" fmla="*/ 0 w 151"/>
                <a:gd name="T89" fmla="*/ 0 h 396"/>
                <a:gd name="T90" fmla="*/ 0 w 151"/>
                <a:gd name="T91" fmla="*/ 0 h 396"/>
                <a:gd name="T92" fmla="*/ 0 w 151"/>
                <a:gd name="T93" fmla="*/ 0 h 396"/>
                <a:gd name="T94" fmla="*/ 0 w 151"/>
                <a:gd name="T95" fmla="*/ 0 h 396"/>
                <a:gd name="T96" fmla="*/ 0 w 151"/>
                <a:gd name="T97" fmla="*/ 0 h 396"/>
                <a:gd name="T98" fmla="*/ 0 w 151"/>
                <a:gd name="T99" fmla="*/ 0 h 39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1"/>
                <a:gd name="T151" fmla="*/ 0 h 396"/>
                <a:gd name="T152" fmla="*/ 151 w 151"/>
                <a:gd name="T153" fmla="*/ 396 h 39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1" h="396">
                  <a:moveTo>
                    <a:pt x="151" y="396"/>
                  </a:moveTo>
                  <a:lnTo>
                    <a:pt x="148" y="392"/>
                  </a:lnTo>
                  <a:lnTo>
                    <a:pt x="145" y="389"/>
                  </a:lnTo>
                  <a:lnTo>
                    <a:pt x="141" y="385"/>
                  </a:lnTo>
                  <a:lnTo>
                    <a:pt x="138" y="380"/>
                  </a:lnTo>
                  <a:lnTo>
                    <a:pt x="135" y="375"/>
                  </a:lnTo>
                  <a:lnTo>
                    <a:pt x="132" y="367"/>
                  </a:lnTo>
                  <a:lnTo>
                    <a:pt x="130" y="360"/>
                  </a:lnTo>
                  <a:lnTo>
                    <a:pt x="128" y="352"/>
                  </a:lnTo>
                  <a:lnTo>
                    <a:pt x="124" y="335"/>
                  </a:lnTo>
                  <a:lnTo>
                    <a:pt x="118" y="316"/>
                  </a:lnTo>
                  <a:lnTo>
                    <a:pt x="112" y="297"/>
                  </a:lnTo>
                  <a:lnTo>
                    <a:pt x="104" y="277"/>
                  </a:lnTo>
                  <a:lnTo>
                    <a:pt x="95" y="257"/>
                  </a:lnTo>
                  <a:lnTo>
                    <a:pt x="84" y="237"/>
                  </a:lnTo>
                  <a:lnTo>
                    <a:pt x="71" y="219"/>
                  </a:lnTo>
                  <a:lnTo>
                    <a:pt x="57" y="200"/>
                  </a:lnTo>
                  <a:lnTo>
                    <a:pt x="71" y="192"/>
                  </a:lnTo>
                  <a:lnTo>
                    <a:pt x="84" y="182"/>
                  </a:lnTo>
                  <a:lnTo>
                    <a:pt x="95" y="170"/>
                  </a:lnTo>
                  <a:lnTo>
                    <a:pt x="105" y="157"/>
                  </a:lnTo>
                  <a:lnTo>
                    <a:pt x="112" y="144"/>
                  </a:lnTo>
                  <a:lnTo>
                    <a:pt x="118" y="130"/>
                  </a:lnTo>
                  <a:lnTo>
                    <a:pt x="121" y="116"/>
                  </a:lnTo>
                  <a:lnTo>
                    <a:pt x="122" y="100"/>
                  </a:lnTo>
                  <a:lnTo>
                    <a:pt x="122" y="87"/>
                  </a:lnTo>
                  <a:lnTo>
                    <a:pt x="120" y="76"/>
                  </a:lnTo>
                  <a:lnTo>
                    <a:pt x="117" y="64"/>
                  </a:lnTo>
                  <a:lnTo>
                    <a:pt x="111" y="54"/>
                  </a:lnTo>
                  <a:lnTo>
                    <a:pt x="105" y="43"/>
                  </a:lnTo>
                  <a:lnTo>
                    <a:pt x="98" y="33"/>
                  </a:lnTo>
                  <a:lnTo>
                    <a:pt x="88" y="24"/>
                  </a:lnTo>
                  <a:lnTo>
                    <a:pt x="78" y="17"/>
                  </a:lnTo>
                  <a:lnTo>
                    <a:pt x="74" y="14"/>
                  </a:lnTo>
                  <a:lnTo>
                    <a:pt x="70" y="11"/>
                  </a:lnTo>
                  <a:lnTo>
                    <a:pt x="64" y="9"/>
                  </a:lnTo>
                  <a:lnTo>
                    <a:pt x="60" y="7"/>
                  </a:lnTo>
                  <a:lnTo>
                    <a:pt x="54" y="4"/>
                  </a:lnTo>
                  <a:lnTo>
                    <a:pt x="48" y="3"/>
                  </a:lnTo>
                  <a:lnTo>
                    <a:pt x="42" y="1"/>
                  </a:lnTo>
                  <a:lnTo>
                    <a:pt x="35" y="0"/>
                  </a:lnTo>
                  <a:lnTo>
                    <a:pt x="38" y="4"/>
                  </a:lnTo>
                  <a:lnTo>
                    <a:pt x="40" y="10"/>
                  </a:lnTo>
                  <a:lnTo>
                    <a:pt x="41" y="14"/>
                  </a:lnTo>
                  <a:lnTo>
                    <a:pt x="42" y="20"/>
                  </a:lnTo>
                  <a:lnTo>
                    <a:pt x="44" y="24"/>
                  </a:lnTo>
                  <a:lnTo>
                    <a:pt x="45" y="30"/>
                  </a:lnTo>
                  <a:lnTo>
                    <a:pt x="47" y="36"/>
                  </a:lnTo>
                  <a:lnTo>
                    <a:pt x="47" y="40"/>
                  </a:lnTo>
                  <a:lnTo>
                    <a:pt x="52" y="46"/>
                  </a:lnTo>
                  <a:lnTo>
                    <a:pt x="58" y="51"/>
                  </a:lnTo>
                  <a:lnTo>
                    <a:pt x="62" y="59"/>
                  </a:lnTo>
                  <a:lnTo>
                    <a:pt x="67" y="66"/>
                  </a:lnTo>
                  <a:lnTo>
                    <a:pt x="70" y="74"/>
                  </a:lnTo>
                  <a:lnTo>
                    <a:pt x="72" y="81"/>
                  </a:lnTo>
                  <a:lnTo>
                    <a:pt x="72" y="91"/>
                  </a:lnTo>
                  <a:lnTo>
                    <a:pt x="74" y="100"/>
                  </a:lnTo>
                  <a:lnTo>
                    <a:pt x="72" y="113"/>
                  </a:lnTo>
                  <a:lnTo>
                    <a:pt x="70" y="124"/>
                  </a:lnTo>
                  <a:lnTo>
                    <a:pt x="65" y="137"/>
                  </a:lnTo>
                  <a:lnTo>
                    <a:pt x="58" y="150"/>
                  </a:lnTo>
                  <a:lnTo>
                    <a:pt x="48" y="162"/>
                  </a:lnTo>
                  <a:lnTo>
                    <a:pt x="35" y="172"/>
                  </a:lnTo>
                  <a:lnTo>
                    <a:pt x="28" y="177"/>
                  </a:lnTo>
                  <a:lnTo>
                    <a:pt x="20" y="182"/>
                  </a:lnTo>
                  <a:lnTo>
                    <a:pt x="11" y="186"/>
                  </a:lnTo>
                  <a:lnTo>
                    <a:pt x="0" y="190"/>
                  </a:lnTo>
                  <a:lnTo>
                    <a:pt x="2" y="193"/>
                  </a:lnTo>
                  <a:lnTo>
                    <a:pt x="4" y="196"/>
                  </a:lnTo>
                  <a:lnTo>
                    <a:pt x="5" y="200"/>
                  </a:lnTo>
                  <a:lnTo>
                    <a:pt x="7" y="203"/>
                  </a:lnTo>
                  <a:lnTo>
                    <a:pt x="10" y="207"/>
                  </a:lnTo>
                  <a:lnTo>
                    <a:pt x="11" y="210"/>
                  </a:lnTo>
                  <a:lnTo>
                    <a:pt x="12" y="213"/>
                  </a:lnTo>
                  <a:lnTo>
                    <a:pt x="14" y="217"/>
                  </a:lnTo>
                  <a:lnTo>
                    <a:pt x="15" y="216"/>
                  </a:lnTo>
                  <a:lnTo>
                    <a:pt x="17" y="216"/>
                  </a:lnTo>
                  <a:lnTo>
                    <a:pt x="18" y="216"/>
                  </a:lnTo>
                  <a:lnTo>
                    <a:pt x="20" y="216"/>
                  </a:lnTo>
                  <a:lnTo>
                    <a:pt x="21" y="214"/>
                  </a:lnTo>
                  <a:lnTo>
                    <a:pt x="22" y="214"/>
                  </a:lnTo>
                  <a:lnTo>
                    <a:pt x="32" y="227"/>
                  </a:lnTo>
                  <a:lnTo>
                    <a:pt x="41" y="240"/>
                  </a:lnTo>
                  <a:lnTo>
                    <a:pt x="50" y="256"/>
                  </a:lnTo>
                  <a:lnTo>
                    <a:pt x="57" y="272"/>
                  </a:lnTo>
                  <a:lnTo>
                    <a:pt x="64" y="287"/>
                  </a:lnTo>
                  <a:lnTo>
                    <a:pt x="70" y="305"/>
                  </a:lnTo>
                  <a:lnTo>
                    <a:pt x="74" y="322"/>
                  </a:lnTo>
                  <a:lnTo>
                    <a:pt x="77" y="339"/>
                  </a:lnTo>
                  <a:lnTo>
                    <a:pt x="78" y="350"/>
                  </a:lnTo>
                  <a:lnTo>
                    <a:pt x="78" y="360"/>
                  </a:lnTo>
                  <a:lnTo>
                    <a:pt x="77" y="369"/>
                  </a:lnTo>
                  <a:lnTo>
                    <a:pt x="74" y="376"/>
                  </a:lnTo>
                  <a:lnTo>
                    <a:pt x="71" y="383"/>
                  </a:lnTo>
                  <a:lnTo>
                    <a:pt x="68" y="387"/>
                  </a:lnTo>
                  <a:lnTo>
                    <a:pt x="65" y="392"/>
                  </a:lnTo>
                  <a:lnTo>
                    <a:pt x="62" y="396"/>
                  </a:lnTo>
                  <a:lnTo>
                    <a:pt x="151" y="39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3" name="Freeform 31"/>
            <p:cNvSpPr>
              <a:spLocks noEditPoints="1"/>
            </p:cNvSpPr>
            <p:nvPr/>
          </p:nvSpPr>
          <p:spPr bwMode="auto">
            <a:xfrm>
              <a:off x="26" y="73"/>
              <a:ext cx="98" cy="133"/>
            </a:xfrm>
            <a:custGeom>
              <a:avLst/>
              <a:gdLst>
                <a:gd name="T0" fmla="*/ 0 w 294"/>
                <a:gd name="T1" fmla="*/ 0 h 399"/>
                <a:gd name="T2" fmla="*/ 0 w 294"/>
                <a:gd name="T3" fmla="*/ 0 h 399"/>
                <a:gd name="T4" fmla="*/ 0 w 294"/>
                <a:gd name="T5" fmla="*/ 0 h 399"/>
                <a:gd name="T6" fmla="*/ 0 w 294"/>
                <a:gd name="T7" fmla="*/ 0 h 399"/>
                <a:gd name="T8" fmla="*/ 0 w 294"/>
                <a:gd name="T9" fmla="*/ 0 h 399"/>
                <a:gd name="T10" fmla="*/ 0 w 294"/>
                <a:gd name="T11" fmla="*/ 0 h 399"/>
                <a:gd name="T12" fmla="*/ 0 w 294"/>
                <a:gd name="T13" fmla="*/ 0 h 399"/>
                <a:gd name="T14" fmla="*/ 0 w 294"/>
                <a:gd name="T15" fmla="*/ 0 h 399"/>
                <a:gd name="T16" fmla="*/ 0 w 294"/>
                <a:gd name="T17" fmla="*/ 0 h 399"/>
                <a:gd name="T18" fmla="*/ 0 w 294"/>
                <a:gd name="T19" fmla="*/ 0 h 399"/>
                <a:gd name="T20" fmla="*/ 0 w 294"/>
                <a:gd name="T21" fmla="*/ 0 h 399"/>
                <a:gd name="T22" fmla="*/ 0 w 294"/>
                <a:gd name="T23" fmla="*/ 0 h 399"/>
                <a:gd name="T24" fmla="*/ 0 w 294"/>
                <a:gd name="T25" fmla="*/ 0 h 399"/>
                <a:gd name="T26" fmla="*/ 0 w 294"/>
                <a:gd name="T27" fmla="*/ 0 h 399"/>
                <a:gd name="T28" fmla="*/ 0 w 294"/>
                <a:gd name="T29" fmla="*/ 0 h 399"/>
                <a:gd name="T30" fmla="*/ 0 w 294"/>
                <a:gd name="T31" fmla="*/ 0 h 399"/>
                <a:gd name="T32" fmla="*/ 0 w 294"/>
                <a:gd name="T33" fmla="*/ 0 h 399"/>
                <a:gd name="T34" fmla="*/ 0 w 294"/>
                <a:gd name="T35" fmla="*/ 0 h 399"/>
                <a:gd name="T36" fmla="*/ 0 w 294"/>
                <a:gd name="T37" fmla="*/ 0 h 399"/>
                <a:gd name="T38" fmla="*/ 0 w 294"/>
                <a:gd name="T39" fmla="*/ 0 h 399"/>
                <a:gd name="T40" fmla="*/ 0 w 294"/>
                <a:gd name="T41" fmla="*/ 0 h 399"/>
                <a:gd name="T42" fmla="*/ 0 w 294"/>
                <a:gd name="T43" fmla="*/ 0 h 399"/>
                <a:gd name="T44" fmla="*/ 0 w 294"/>
                <a:gd name="T45" fmla="*/ 0 h 399"/>
                <a:gd name="T46" fmla="*/ 0 w 294"/>
                <a:gd name="T47" fmla="*/ 0 h 399"/>
                <a:gd name="T48" fmla="*/ 0 w 294"/>
                <a:gd name="T49" fmla="*/ 0 h 399"/>
                <a:gd name="T50" fmla="*/ 0 w 294"/>
                <a:gd name="T51" fmla="*/ 0 h 399"/>
                <a:gd name="T52" fmla="*/ 0 w 294"/>
                <a:gd name="T53" fmla="*/ 0 h 399"/>
                <a:gd name="T54" fmla="*/ 0 w 294"/>
                <a:gd name="T55" fmla="*/ 0 h 399"/>
                <a:gd name="T56" fmla="*/ 0 w 294"/>
                <a:gd name="T57" fmla="*/ 0 h 399"/>
                <a:gd name="T58" fmla="*/ 0 w 294"/>
                <a:gd name="T59" fmla="*/ 0 h 399"/>
                <a:gd name="T60" fmla="*/ 0 w 294"/>
                <a:gd name="T61" fmla="*/ 0 h 399"/>
                <a:gd name="T62" fmla="*/ 0 w 294"/>
                <a:gd name="T63" fmla="*/ 0 h 399"/>
                <a:gd name="T64" fmla="*/ 0 w 294"/>
                <a:gd name="T65" fmla="*/ 0 h 399"/>
                <a:gd name="T66" fmla="*/ 0 w 294"/>
                <a:gd name="T67" fmla="*/ 0 h 399"/>
                <a:gd name="T68" fmla="*/ 0 w 294"/>
                <a:gd name="T69" fmla="*/ 0 h 399"/>
                <a:gd name="T70" fmla="*/ 0 w 294"/>
                <a:gd name="T71" fmla="*/ 0 h 399"/>
                <a:gd name="T72" fmla="*/ 0 w 294"/>
                <a:gd name="T73" fmla="*/ 0 h 399"/>
                <a:gd name="T74" fmla="*/ 0 w 294"/>
                <a:gd name="T75" fmla="*/ 0 h 399"/>
                <a:gd name="T76" fmla="*/ 0 w 294"/>
                <a:gd name="T77" fmla="*/ 0 h 399"/>
                <a:gd name="T78" fmla="*/ 0 w 294"/>
                <a:gd name="T79" fmla="*/ 0 h 399"/>
                <a:gd name="T80" fmla="*/ 0 w 294"/>
                <a:gd name="T81" fmla="*/ 0 h 399"/>
                <a:gd name="T82" fmla="*/ 0 w 294"/>
                <a:gd name="T83" fmla="*/ 0 h 399"/>
                <a:gd name="T84" fmla="*/ 0 w 294"/>
                <a:gd name="T85" fmla="*/ 0 h 399"/>
                <a:gd name="T86" fmla="*/ 0 w 294"/>
                <a:gd name="T87" fmla="*/ 0 h 399"/>
                <a:gd name="T88" fmla="*/ 0 w 294"/>
                <a:gd name="T89" fmla="*/ 0 h 39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94"/>
                <a:gd name="T136" fmla="*/ 0 h 399"/>
                <a:gd name="T137" fmla="*/ 294 w 294"/>
                <a:gd name="T138" fmla="*/ 399 h 39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94" h="399">
                  <a:moveTo>
                    <a:pt x="294" y="399"/>
                  </a:moveTo>
                  <a:lnTo>
                    <a:pt x="291" y="396"/>
                  </a:lnTo>
                  <a:lnTo>
                    <a:pt x="288" y="393"/>
                  </a:lnTo>
                  <a:lnTo>
                    <a:pt x="284" y="389"/>
                  </a:lnTo>
                  <a:lnTo>
                    <a:pt x="281" y="383"/>
                  </a:lnTo>
                  <a:lnTo>
                    <a:pt x="278" y="378"/>
                  </a:lnTo>
                  <a:lnTo>
                    <a:pt x="275" y="372"/>
                  </a:lnTo>
                  <a:lnTo>
                    <a:pt x="273" y="365"/>
                  </a:lnTo>
                  <a:lnTo>
                    <a:pt x="271" y="356"/>
                  </a:lnTo>
                  <a:lnTo>
                    <a:pt x="267" y="339"/>
                  </a:lnTo>
                  <a:lnTo>
                    <a:pt x="261" y="321"/>
                  </a:lnTo>
                  <a:lnTo>
                    <a:pt x="255" y="302"/>
                  </a:lnTo>
                  <a:lnTo>
                    <a:pt x="248" y="282"/>
                  </a:lnTo>
                  <a:lnTo>
                    <a:pt x="240" y="263"/>
                  </a:lnTo>
                  <a:lnTo>
                    <a:pt x="230" y="243"/>
                  </a:lnTo>
                  <a:lnTo>
                    <a:pt x="218" y="226"/>
                  </a:lnTo>
                  <a:lnTo>
                    <a:pt x="204" y="209"/>
                  </a:lnTo>
                  <a:lnTo>
                    <a:pt x="205" y="208"/>
                  </a:lnTo>
                  <a:lnTo>
                    <a:pt x="207" y="208"/>
                  </a:lnTo>
                  <a:lnTo>
                    <a:pt x="208" y="208"/>
                  </a:lnTo>
                  <a:lnTo>
                    <a:pt x="208" y="206"/>
                  </a:lnTo>
                  <a:lnTo>
                    <a:pt x="210" y="206"/>
                  </a:lnTo>
                  <a:lnTo>
                    <a:pt x="224" y="198"/>
                  </a:lnTo>
                  <a:lnTo>
                    <a:pt x="238" y="188"/>
                  </a:lnTo>
                  <a:lnTo>
                    <a:pt x="250" y="176"/>
                  </a:lnTo>
                  <a:lnTo>
                    <a:pt x="260" y="163"/>
                  </a:lnTo>
                  <a:lnTo>
                    <a:pt x="268" y="150"/>
                  </a:lnTo>
                  <a:lnTo>
                    <a:pt x="274" y="135"/>
                  </a:lnTo>
                  <a:lnTo>
                    <a:pt x="277" y="120"/>
                  </a:lnTo>
                  <a:lnTo>
                    <a:pt x="278" y="103"/>
                  </a:lnTo>
                  <a:lnTo>
                    <a:pt x="278" y="92"/>
                  </a:lnTo>
                  <a:lnTo>
                    <a:pt x="275" y="80"/>
                  </a:lnTo>
                  <a:lnTo>
                    <a:pt x="273" y="69"/>
                  </a:lnTo>
                  <a:lnTo>
                    <a:pt x="267" y="57"/>
                  </a:lnTo>
                  <a:lnTo>
                    <a:pt x="261" y="47"/>
                  </a:lnTo>
                  <a:lnTo>
                    <a:pt x="254" y="37"/>
                  </a:lnTo>
                  <a:lnTo>
                    <a:pt x="244" y="29"/>
                  </a:lnTo>
                  <a:lnTo>
                    <a:pt x="234" y="20"/>
                  </a:lnTo>
                  <a:lnTo>
                    <a:pt x="225" y="16"/>
                  </a:lnTo>
                  <a:lnTo>
                    <a:pt x="217" y="12"/>
                  </a:lnTo>
                  <a:lnTo>
                    <a:pt x="207" y="7"/>
                  </a:lnTo>
                  <a:lnTo>
                    <a:pt x="195" y="5"/>
                  </a:lnTo>
                  <a:lnTo>
                    <a:pt x="184" y="2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4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6"/>
                  </a:lnTo>
                  <a:lnTo>
                    <a:pt x="12" y="9"/>
                  </a:lnTo>
                  <a:lnTo>
                    <a:pt x="17" y="15"/>
                  </a:lnTo>
                  <a:lnTo>
                    <a:pt x="20" y="20"/>
                  </a:lnTo>
                  <a:lnTo>
                    <a:pt x="22" y="29"/>
                  </a:lnTo>
                  <a:lnTo>
                    <a:pt x="25" y="39"/>
                  </a:lnTo>
                  <a:lnTo>
                    <a:pt x="25" y="50"/>
                  </a:lnTo>
                  <a:lnTo>
                    <a:pt x="25" y="349"/>
                  </a:lnTo>
                  <a:lnTo>
                    <a:pt x="25" y="361"/>
                  </a:lnTo>
                  <a:lnTo>
                    <a:pt x="22" y="371"/>
                  </a:lnTo>
                  <a:lnTo>
                    <a:pt x="20" y="379"/>
                  </a:lnTo>
                  <a:lnTo>
                    <a:pt x="17" y="385"/>
                  </a:lnTo>
                  <a:lnTo>
                    <a:pt x="12" y="389"/>
                  </a:lnTo>
                  <a:lnTo>
                    <a:pt x="8" y="393"/>
                  </a:lnTo>
                  <a:lnTo>
                    <a:pt x="4" y="396"/>
                  </a:lnTo>
                  <a:lnTo>
                    <a:pt x="0" y="399"/>
                  </a:lnTo>
                  <a:lnTo>
                    <a:pt x="100" y="399"/>
                  </a:lnTo>
                  <a:lnTo>
                    <a:pt x="97" y="396"/>
                  </a:lnTo>
                  <a:lnTo>
                    <a:pt x="92" y="393"/>
                  </a:lnTo>
                  <a:lnTo>
                    <a:pt x="87" y="389"/>
                  </a:lnTo>
                  <a:lnTo>
                    <a:pt x="84" y="385"/>
                  </a:lnTo>
                  <a:lnTo>
                    <a:pt x="80" y="379"/>
                  </a:lnTo>
                  <a:lnTo>
                    <a:pt x="77" y="371"/>
                  </a:lnTo>
                  <a:lnTo>
                    <a:pt x="74" y="361"/>
                  </a:lnTo>
                  <a:lnTo>
                    <a:pt x="74" y="349"/>
                  </a:lnTo>
                  <a:lnTo>
                    <a:pt x="74" y="233"/>
                  </a:lnTo>
                  <a:lnTo>
                    <a:pt x="87" y="233"/>
                  </a:lnTo>
                  <a:lnTo>
                    <a:pt x="100" y="232"/>
                  </a:lnTo>
                  <a:lnTo>
                    <a:pt x="113" y="232"/>
                  </a:lnTo>
                  <a:lnTo>
                    <a:pt x="124" y="230"/>
                  </a:lnTo>
                  <a:lnTo>
                    <a:pt x="137" y="229"/>
                  </a:lnTo>
                  <a:lnTo>
                    <a:pt x="148" y="226"/>
                  </a:lnTo>
                  <a:lnTo>
                    <a:pt x="160" y="225"/>
                  </a:lnTo>
                  <a:lnTo>
                    <a:pt x="170" y="222"/>
                  </a:lnTo>
                  <a:lnTo>
                    <a:pt x="180" y="233"/>
                  </a:lnTo>
                  <a:lnTo>
                    <a:pt x="188" y="248"/>
                  </a:lnTo>
                  <a:lnTo>
                    <a:pt x="195" y="262"/>
                  </a:lnTo>
                  <a:lnTo>
                    <a:pt x="203" y="278"/>
                  </a:lnTo>
                  <a:lnTo>
                    <a:pt x="208" y="293"/>
                  </a:lnTo>
                  <a:lnTo>
                    <a:pt x="213" y="309"/>
                  </a:lnTo>
                  <a:lnTo>
                    <a:pt x="217" y="326"/>
                  </a:lnTo>
                  <a:lnTo>
                    <a:pt x="220" y="342"/>
                  </a:lnTo>
                  <a:lnTo>
                    <a:pt x="221" y="353"/>
                  </a:lnTo>
                  <a:lnTo>
                    <a:pt x="221" y="363"/>
                  </a:lnTo>
                  <a:lnTo>
                    <a:pt x="220" y="373"/>
                  </a:lnTo>
                  <a:lnTo>
                    <a:pt x="217" y="381"/>
                  </a:lnTo>
                  <a:lnTo>
                    <a:pt x="214" y="386"/>
                  </a:lnTo>
                  <a:lnTo>
                    <a:pt x="211" y="392"/>
                  </a:lnTo>
                  <a:lnTo>
                    <a:pt x="208" y="396"/>
                  </a:lnTo>
                  <a:lnTo>
                    <a:pt x="205" y="399"/>
                  </a:lnTo>
                  <a:lnTo>
                    <a:pt x="294" y="399"/>
                  </a:lnTo>
                  <a:close/>
                  <a:moveTo>
                    <a:pt x="74" y="206"/>
                  </a:moveTo>
                  <a:lnTo>
                    <a:pt x="74" y="26"/>
                  </a:lnTo>
                  <a:lnTo>
                    <a:pt x="143" y="26"/>
                  </a:lnTo>
                  <a:lnTo>
                    <a:pt x="151" y="26"/>
                  </a:lnTo>
                  <a:lnTo>
                    <a:pt x="160" y="27"/>
                  </a:lnTo>
                  <a:lnTo>
                    <a:pt x="167" y="29"/>
                  </a:lnTo>
                  <a:lnTo>
                    <a:pt x="175" y="30"/>
                  </a:lnTo>
                  <a:lnTo>
                    <a:pt x="181" y="33"/>
                  </a:lnTo>
                  <a:lnTo>
                    <a:pt x="188" y="36"/>
                  </a:lnTo>
                  <a:lnTo>
                    <a:pt x="194" y="39"/>
                  </a:lnTo>
                  <a:lnTo>
                    <a:pt x="200" y="42"/>
                  </a:lnTo>
                  <a:lnTo>
                    <a:pt x="207" y="47"/>
                  </a:lnTo>
                  <a:lnTo>
                    <a:pt x="213" y="55"/>
                  </a:lnTo>
                  <a:lnTo>
                    <a:pt x="218" y="60"/>
                  </a:lnTo>
                  <a:lnTo>
                    <a:pt x="223" y="69"/>
                  </a:lnTo>
                  <a:lnTo>
                    <a:pt x="225" y="76"/>
                  </a:lnTo>
                  <a:lnTo>
                    <a:pt x="228" y="85"/>
                  </a:lnTo>
                  <a:lnTo>
                    <a:pt x="230" y="95"/>
                  </a:lnTo>
                  <a:lnTo>
                    <a:pt x="230" y="105"/>
                  </a:lnTo>
                  <a:lnTo>
                    <a:pt x="230" y="112"/>
                  </a:lnTo>
                  <a:lnTo>
                    <a:pt x="228" y="120"/>
                  </a:lnTo>
                  <a:lnTo>
                    <a:pt x="225" y="129"/>
                  </a:lnTo>
                  <a:lnTo>
                    <a:pt x="223" y="139"/>
                  </a:lnTo>
                  <a:lnTo>
                    <a:pt x="218" y="147"/>
                  </a:lnTo>
                  <a:lnTo>
                    <a:pt x="213" y="155"/>
                  </a:lnTo>
                  <a:lnTo>
                    <a:pt x="207" y="163"/>
                  </a:lnTo>
                  <a:lnTo>
                    <a:pt x="198" y="170"/>
                  </a:lnTo>
                  <a:lnTo>
                    <a:pt x="190" y="178"/>
                  </a:lnTo>
                  <a:lnTo>
                    <a:pt x="178" y="185"/>
                  </a:lnTo>
                  <a:lnTo>
                    <a:pt x="165" y="190"/>
                  </a:lnTo>
                  <a:lnTo>
                    <a:pt x="151" y="196"/>
                  </a:lnTo>
                  <a:lnTo>
                    <a:pt x="134" y="200"/>
                  </a:lnTo>
                  <a:lnTo>
                    <a:pt x="117" y="203"/>
                  </a:lnTo>
                  <a:lnTo>
                    <a:pt x="97" y="205"/>
                  </a:lnTo>
                  <a:lnTo>
                    <a:pt x="74" y="20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4" name="Freeform 32"/>
            <p:cNvSpPr>
              <a:spLocks/>
            </p:cNvSpPr>
            <p:nvPr/>
          </p:nvSpPr>
          <p:spPr bwMode="auto">
            <a:xfrm>
              <a:off x="55" y="91"/>
              <a:ext cx="43" cy="47"/>
            </a:xfrm>
            <a:custGeom>
              <a:avLst/>
              <a:gdLst>
                <a:gd name="T0" fmla="*/ 0 w 128"/>
                <a:gd name="T1" fmla="*/ 0 h 141"/>
                <a:gd name="T2" fmla="*/ 0 w 128"/>
                <a:gd name="T3" fmla="*/ 0 h 141"/>
                <a:gd name="T4" fmla="*/ 0 w 128"/>
                <a:gd name="T5" fmla="*/ 0 h 141"/>
                <a:gd name="T6" fmla="*/ 0 w 128"/>
                <a:gd name="T7" fmla="*/ 0 h 141"/>
                <a:gd name="T8" fmla="*/ 0 w 128"/>
                <a:gd name="T9" fmla="*/ 0 h 141"/>
                <a:gd name="T10" fmla="*/ 0 w 128"/>
                <a:gd name="T11" fmla="*/ 0 h 141"/>
                <a:gd name="T12" fmla="*/ 0 w 128"/>
                <a:gd name="T13" fmla="*/ 0 h 141"/>
                <a:gd name="T14" fmla="*/ 0 w 128"/>
                <a:gd name="T15" fmla="*/ 0 h 141"/>
                <a:gd name="T16" fmla="*/ 0 w 128"/>
                <a:gd name="T17" fmla="*/ 0 h 141"/>
                <a:gd name="T18" fmla="*/ 0 w 128"/>
                <a:gd name="T19" fmla="*/ 0 h 141"/>
                <a:gd name="T20" fmla="*/ 0 w 128"/>
                <a:gd name="T21" fmla="*/ 0 h 141"/>
                <a:gd name="T22" fmla="*/ 0 w 128"/>
                <a:gd name="T23" fmla="*/ 0 h 141"/>
                <a:gd name="T24" fmla="*/ 0 w 128"/>
                <a:gd name="T25" fmla="*/ 0 h 141"/>
                <a:gd name="T26" fmla="*/ 0 w 128"/>
                <a:gd name="T27" fmla="*/ 0 h 141"/>
                <a:gd name="T28" fmla="*/ 0 w 128"/>
                <a:gd name="T29" fmla="*/ 0 h 141"/>
                <a:gd name="T30" fmla="*/ 0 w 128"/>
                <a:gd name="T31" fmla="*/ 0 h 141"/>
                <a:gd name="T32" fmla="*/ 0 w 128"/>
                <a:gd name="T33" fmla="*/ 0 h 141"/>
                <a:gd name="T34" fmla="*/ 0 w 128"/>
                <a:gd name="T35" fmla="*/ 0 h 141"/>
                <a:gd name="T36" fmla="*/ 0 w 128"/>
                <a:gd name="T37" fmla="*/ 0 h 141"/>
                <a:gd name="T38" fmla="*/ 0 w 128"/>
                <a:gd name="T39" fmla="*/ 0 h 141"/>
                <a:gd name="T40" fmla="*/ 0 w 128"/>
                <a:gd name="T41" fmla="*/ 0 h 141"/>
                <a:gd name="T42" fmla="*/ 0 w 128"/>
                <a:gd name="T43" fmla="*/ 0 h 141"/>
                <a:gd name="T44" fmla="*/ 0 w 128"/>
                <a:gd name="T45" fmla="*/ 0 h 141"/>
                <a:gd name="T46" fmla="*/ 0 w 128"/>
                <a:gd name="T47" fmla="*/ 0 h 141"/>
                <a:gd name="T48" fmla="*/ 0 w 128"/>
                <a:gd name="T49" fmla="*/ 0 h 141"/>
                <a:gd name="T50" fmla="*/ 0 w 128"/>
                <a:gd name="T51" fmla="*/ 0 h 141"/>
                <a:gd name="T52" fmla="*/ 0 w 128"/>
                <a:gd name="T53" fmla="*/ 0 h 141"/>
                <a:gd name="T54" fmla="*/ 0 w 128"/>
                <a:gd name="T55" fmla="*/ 0 h 141"/>
                <a:gd name="T56" fmla="*/ 0 w 128"/>
                <a:gd name="T57" fmla="*/ 0 h 14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28"/>
                <a:gd name="T88" fmla="*/ 0 h 141"/>
                <a:gd name="T89" fmla="*/ 128 w 128"/>
                <a:gd name="T90" fmla="*/ 141 h 141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28" h="141">
                  <a:moveTo>
                    <a:pt x="74" y="128"/>
                  </a:moveTo>
                  <a:lnTo>
                    <a:pt x="74" y="27"/>
                  </a:lnTo>
                  <a:lnTo>
                    <a:pt x="128" y="27"/>
                  </a:lnTo>
                  <a:lnTo>
                    <a:pt x="127" y="23"/>
                  </a:lnTo>
                  <a:lnTo>
                    <a:pt x="124" y="20"/>
                  </a:lnTo>
                  <a:lnTo>
                    <a:pt x="123" y="15"/>
                  </a:lnTo>
                  <a:lnTo>
                    <a:pt x="120" y="13"/>
                  </a:lnTo>
                  <a:lnTo>
                    <a:pt x="117" y="8"/>
                  </a:lnTo>
                  <a:lnTo>
                    <a:pt x="114" y="5"/>
                  </a:lnTo>
                  <a:lnTo>
                    <a:pt x="111" y="3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8" y="5"/>
                  </a:lnTo>
                  <a:lnTo>
                    <a:pt x="13" y="10"/>
                  </a:lnTo>
                  <a:lnTo>
                    <a:pt x="17" y="14"/>
                  </a:lnTo>
                  <a:lnTo>
                    <a:pt x="20" y="21"/>
                  </a:lnTo>
                  <a:lnTo>
                    <a:pt x="23" y="28"/>
                  </a:lnTo>
                  <a:lnTo>
                    <a:pt x="26" y="38"/>
                  </a:lnTo>
                  <a:lnTo>
                    <a:pt x="26" y="51"/>
                  </a:lnTo>
                  <a:lnTo>
                    <a:pt x="26" y="141"/>
                  </a:lnTo>
                  <a:lnTo>
                    <a:pt x="33" y="140"/>
                  </a:lnTo>
                  <a:lnTo>
                    <a:pt x="38" y="138"/>
                  </a:lnTo>
                  <a:lnTo>
                    <a:pt x="46" y="137"/>
                  </a:lnTo>
                  <a:lnTo>
                    <a:pt x="51" y="136"/>
                  </a:lnTo>
                  <a:lnTo>
                    <a:pt x="57" y="134"/>
                  </a:lnTo>
                  <a:lnTo>
                    <a:pt x="63" y="133"/>
                  </a:lnTo>
                  <a:lnTo>
                    <a:pt x="68" y="131"/>
                  </a:lnTo>
                  <a:lnTo>
                    <a:pt x="74" y="1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5" name="Freeform 33"/>
            <p:cNvSpPr>
              <a:spLocks/>
            </p:cNvSpPr>
            <p:nvPr/>
          </p:nvSpPr>
          <p:spPr bwMode="auto">
            <a:xfrm>
              <a:off x="107" y="248"/>
              <a:ext cx="22" cy="26"/>
            </a:xfrm>
            <a:custGeom>
              <a:avLst/>
              <a:gdLst>
                <a:gd name="T0" fmla="*/ 0 w 65"/>
                <a:gd name="T1" fmla="*/ 0 h 76"/>
                <a:gd name="T2" fmla="*/ 0 w 65"/>
                <a:gd name="T3" fmla="*/ 0 h 76"/>
                <a:gd name="T4" fmla="*/ 0 w 65"/>
                <a:gd name="T5" fmla="*/ 0 h 76"/>
                <a:gd name="T6" fmla="*/ 0 w 65"/>
                <a:gd name="T7" fmla="*/ 0 h 76"/>
                <a:gd name="T8" fmla="*/ 0 w 65"/>
                <a:gd name="T9" fmla="*/ 0 h 76"/>
                <a:gd name="T10" fmla="*/ 0 w 65"/>
                <a:gd name="T11" fmla="*/ 0 h 76"/>
                <a:gd name="T12" fmla="*/ 0 w 65"/>
                <a:gd name="T13" fmla="*/ 0 h 76"/>
                <a:gd name="T14" fmla="*/ 0 w 65"/>
                <a:gd name="T15" fmla="*/ 0 h 76"/>
                <a:gd name="T16" fmla="*/ 0 w 65"/>
                <a:gd name="T17" fmla="*/ 0 h 76"/>
                <a:gd name="T18" fmla="*/ 0 w 65"/>
                <a:gd name="T19" fmla="*/ 0 h 76"/>
                <a:gd name="T20" fmla="*/ 0 w 65"/>
                <a:gd name="T21" fmla="*/ 0 h 76"/>
                <a:gd name="T22" fmla="*/ 0 w 65"/>
                <a:gd name="T23" fmla="*/ 0 h 76"/>
                <a:gd name="T24" fmla="*/ 0 w 65"/>
                <a:gd name="T25" fmla="*/ 0 h 76"/>
                <a:gd name="T26" fmla="*/ 0 w 65"/>
                <a:gd name="T27" fmla="*/ 0 h 76"/>
                <a:gd name="T28" fmla="*/ 0 w 65"/>
                <a:gd name="T29" fmla="*/ 0 h 76"/>
                <a:gd name="T30" fmla="*/ 0 w 65"/>
                <a:gd name="T31" fmla="*/ 0 h 76"/>
                <a:gd name="T32" fmla="*/ 0 w 65"/>
                <a:gd name="T33" fmla="*/ 0 h 76"/>
                <a:gd name="T34" fmla="*/ 0 w 65"/>
                <a:gd name="T35" fmla="*/ 0 h 76"/>
                <a:gd name="T36" fmla="*/ 0 w 65"/>
                <a:gd name="T37" fmla="*/ 0 h 76"/>
                <a:gd name="T38" fmla="*/ 0 w 65"/>
                <a:gd name="T39" fmla="*/ 0 h 76"/>
                <a:gd name="T40" fmla="*/ 0 w 65"/>
                <a:gd name="T41" fmla="*/ 0 h 76"/>
                <a:gd name="T42" fmla="*/ 0 w 65"/>
                <a:gd name="T43" fmla="*/ 0 h 76"/>
                <a:gd name="T44" fmla="*/ 0 w 65"/>
                <a:gd name="T45" fmla="*/ 0 h 76"/>
                <a:gd name="T46" fmla="*/ 0 w 65"/>
                <a:gd name="T47" fmla="*/ 0 h 76"/>
                <a:gd name="T48" fmla="*/ 0 w 65"/>
                <a:gd name="T49" fmla="*/ 0 h 76"/>
                <a:gd name="T50" fmla="*/ 0 w 65"/>
                <a:gd name="T51" fmla="*/ 0 h 76"/>
                <a:gd name="T52" fmla="*/ 0 w 65"/>
                <a:gd name="T53" fmla="*/ 0 h 76"/>
                <a:gd name="T54" fmla="*/ 0 w 65"/>
                <a:gd name="T55" fmla="*/ 0 h 76"/>
                <a:gd name="T56" fmla="*/ 0 w 65"/>
                <a:gd name="T57" fmla="*/ 0 h 76"/>
                <a:gd name="T58" fmla="*/ 0 w 65"/>
                <a:gd name="T59" fmla="*/ 0 h 76"/>
                <a:gd name="T60" fmla="*/ 0 w 65"/>
                <a:gd name="T61" fmla="*/ 0 h 76"/>
                <a:gd name="T62" fmla="*/ 0 w 65"/>
                <a:gd name="T63" fmla="*/ 0 h 76"/>
                <a:gd name="T64" fmla="*/ 0 w 65"/>
                <a:gd name="T65" fmla="*/ 0 h 76"/>
                <a:gd name="T66" fmla="*/ 0 w 65"/>
                <a:gd name="T67" fmla="*/ 0 h 76"/>
                <a:gd name="T68" fmla="*/ 0 w 65"/>
                <a:gd name="T69" fmla="*/ 0 h 76"/>
                <a:gd name="T70" fmla="*/ 0 w 65"/>
                <a:gd name="T71" fmla="*/ 0 h 76"/>
                <a:gd name="T72" fmla="*/ 0 w 65"/>
                <a:gd name="T73" fmla="*/ 0 h 7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5"/>
                <a:gd name="T112" fmla="*/ 0 h 76"/>
                <a:gd name="T113" fmla="*/ 65 w 65"/>
                <a:gd name="T114" fmla="*/ 76 h 7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5" h="76">
                  <a:moveTo>
                    <a:pt x="17" y="39"/>
                  </a:moveTo>
                  <a:lnTo>
                    <a:pt x="17" y="43"/>
                  </a:lnTo>
                  <a:lnTo>
                    <a:pt x="18" y="49"/>
                  </a:lnTo>
                  <a:lnTo>
                    <a:pt x="20" y="53"/>
                  </a:lnTo>
                  <a:lnTo>
                    <a:pt x="22" y="56"/>
                  </a:lnTo>
                  <a:lnTo>
                    <a:pt x="25" y="59"/>
                  </a:lnTo>
                  <a:lnTo>
                    <a:pt x="30" y="61"/>
                  </a:lnTo>
                  <a:lnTo>
                    <a:pt x="34" y="63"/>
                  </a:lnTo>
                  <a:lnTo>
                    <a:pt x="40" y="64"/>
                  </a:lnTo>
                  <a:lnTo>
                    <a:pt x="44" y="63"/>
                  </a:lnTo>
                  <a:lnTo>
                    <a:pt x="48" y="63"/>
                  </a:lnTo>
                  <a:lnTo>
                    <a:pt x="51" y="63"/>
                  </a:lnTo>
                  <a:lnTo>
                    <a:pt x="54" y="61"/>
                  </a:lnTo>
                  <a:lnTo>
                    <a:pt x="58" y="60"/>
                  </a:lnTo>
                  <a:lnTo>
                    <a:pt x="61" y="59"/>
                  </a:lnTo>
                  <a:lnTo>
                    <a:pt x="62" y="57"/>
                  </a:lnTo>
                  <a:lnTo>
                    <a:pt x="65" y="56"/>
                  </a:lnTo>
                  <a:lnTo>
                    <a:pt x="62" y="73"/>
                  </a:lnTo>
                  <a:lnTo>
                    <a:pt x="61" y="73"/>
                  </a:lnTo>
                  <a:lnTo>
                    <a:pt x="58" y="73"/>
                  </a:lnTo>
                  <a:lnTo>
                    <a:pt x="57" y="74"/>
                  </a:lnTo>
                  <a:lnTo>
                    <a:pt x="54" y="74"/>
                  </a:lnTo>
                  <a:lnTo>
                    <a:pt x="51" y="76"/>
                  </a:lnTo>
                  <a:lnTo>
                    <a:pt x="48" y="76"/>
                  </a:lnTo>
                  <a:lnTo>
                    <a:pt x="44" y="76"/>
                  </a:lnTo>
                  <a:lnTo>
                    <a:pt x="40" y="76"/>
                  </a:lnTo>
                  <a:lnTo>
                    <a:pt x="31" y="76"/>
                  </a:lnTo>
                  <a:lnTo>
                    <a:pt x="24" y="73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2" y="54"/>
                  </a:lnTo>
                  <a:lnTo>
                    <a:pt x="0" y="46"/>
                  </a:lnTo>
                  <a:lnTo>
                    <a:pt x="0" y="39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1" y="24"/>
                  </a:lnTo>
                  <a:lnTo>
                    <a:pt x="2" y="21"/>
                  </a:lnTo>
                  <a:lnTo>
                    <a:pt x="5" y="17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12" y="9"/>
                  </a:lnTo>
                  <a:lnTo>
                    <a:pt x="15" y="7"/>
                  </a:lnTo>
                  <a:lnTo>
                    <a:pt x="18" y="4"/>
                  </a:lnTo>
                  <a:lnTo>
                    <a:pt x="21" y="3"/>
                  </a:lnTo>
                  <a:lnTo>
                    <a:pt x="24" y="1"/>
                  </a:lnTo>
                  <a:lnTo>
                    <a:pt x="28" y="0"/>
                  </a:lnTo>
                  <a:lnTo>
                    <a:pt x="32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0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57" y="1"/>
                  </a:lnTo>
                  <a:lnTo>
                    <a:pt x="58" y="1"/>
                  </a:lnTo>
                  <a:lnTo>
                    <a:pt x="61" y="3"/>
                  </a:lnTo>
                  <a:lnTo>
                    <a:pt x="62" y="4"/>
                  </a:lnTo>
                  <a:lnTo>
                    <a:pt x="62" y="20"/>
                  </a:lnTo>
                  <a:lnTo>
                    <a:pt x="60" y="17"/>
                  </a:lnTo>
                  <a:lnTo>
                    <a:pt x="58" y="16"/>
                  </a:lnTo>
                  <a:lnTo>
                    <a:pt x="55" y="14"/>
                  </a:lnTo>
                  <a:lnTo>
                    <a:pt x="52" y="14"/>
                  </a:lnTo>
                  <a:lnTo>
                    <a:pt x="50" y="13"/>
                  </a:lnTo>
                  <a:lnTo>
                    <a:pt x="47" y="13"/>
                  </a:lnTo>
                  <a:lnTo>
                    <a:pt x="44" y="11"/>
                  </a:lnTo>
                  <a:lnTo>
                    <a:pt x="40" y="11"/>
                  </a:lnTo>
                  <a:lnTo>
                    <a:pt x="34" y="13"/>
                  </a:lnTo>
                  <a:lnTo>
                    <a:pt x="30" y="14"/>
                  </a:lnTo>
                  <a:lnTo>
                    <a:pt x="25" y="16"/>
                  </a:lnTo>
                  <a:lnTo>
                    <a:pt x="22" y="19"/>
                  </a:lnTo>
                  <a:lnTo>
                    <a:pt x="20" y="23"/>
                  </a:lnTo>
                  <a:lnTo>
                    <a:pt x="18" y="27"/>
                  </a:lnTo>
                  <a:lnTo>
                    <a:pt x="17" y="33"/>
                  </a:lnTo>
                  <a:lnTo>
                    <a:pt x="17" y="3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6" name="Freeform 34"/>
            <p:cNvSpPr>
              <a:spLocks noEditPoints="1"/>
            </p:cNvSpPr>
            <p:nvPr/>
          </p:nvSpPr>
          <p:spPr bwMode="auto">
            <a:xfrm>
              <a:off x="27" y="249"/>
              <a:ext cx="25" cy="24"/>
            </a:xfrm>
            <a:custGeom>
              <a:avLst/>
              <a:gdLst>
                <a:gd name="T0" fmla="*/ 0 w 77"/>
                <a:gd name="T1" fmla="*/ 0 h 73"/>
                <a:gd name="T2" fmla="*/ 0 w 77"/>
                <a:gd name="T3" fmla="*/ 0 h 73"/>
                <a:gd name="T4" fmla="*/ 0 w 77"/>
                <a:gd name="T5" fmla="*/ 0 h 73"/>
                <a:gd name="T6" fmla="*/ 0 w 77"/>
                <a:gd name="T7" fmla="*/ 0 h 73"/>
                <a:gd name="T8" fmla="*/ 0 w 77"/>
                <a:gd name="T9" fmla="*/ 0 h 73"/>
                <a:gd name="T10" fmla="*/ 0 w 77"/>
                <a:gd name="T11" fmla="*/ 0 h 73"/>
                <a:gd name="T12" fmla="*/ 0 w 77"/>
                <a:gd name="T13" fmla="*/ 0 h 73"/>
                <a:gd name="T14" fmla="*/ 0 w 77"/>
                <a:gd name="T15" fmla="*/ 0 h 73"/>
                <a:gd name="T16" fmla="*/ 0 w 77"/>
                <a:gd name="T17" fmla="*/ 0 h 73"/>
                <a:gd name="T18" fmla="*/ 0 w 77"/>
                <a:gd name="T19" fmla="*/ 0 h 73"/>
                <a:gd name="T20" fmla="*/ 0 w 77"/>
                <a:gd name="T21" fmla="*/ 0 h 73"/>
                <a:gd name="T22" fmla="*/ 0 w 77"/>
                <a:gd name="T23" fmla="*/ 0 h 73"/>
                <a:gd name="T24" fmla="*/ 0 w 77"/>
                <a:gd name="T25" fmla="*/ 0 h 73"/>
                <a:gd name="T26" fmla="*/ 0 w 77"/>
                <a:gd name="T27" fmla="*/ 0 h 73"/>
                <a:gd name="T28" fmla="*/ 0 w 77"/>
                <a:gd name="T29" fmla="*/ 0 h 73"/>
                <a:gd name="T30" fmla="*/ 0 w 77"/>
                <a:gd name="T31" fmla="*/ 0 h 73"/>
                <a:gd name="T32" fmla="*/ 0 w 77"/>
                <a:gd name="T33" fmla="*/ 0 h 73"/>
                <a:gd name="T34" fmla="*/ 0 w 77"/>
                <a:gd name="T35" fmla="*/ 0 h 73"/>
                <a:gd name="T36" fmla="*/ 0 w 77"/>
                <a:gd name="T37" fmla="*/ 0 h 73"/>
                <a:gd name="T38" fmla="*/ 0 w 77"/>
                <a:gd name="T39" fmla="*/ 0 h 73"/>
                <a:gd name="T40" fmla="*/ 0 w 77"/>
                <a:gd name="T41" fmla="*/ 0 h 73"/>
                <a:gd name="T42" fmla="*/ 0 w 77"/>
                <a:gd name="T43" fmla="*/ 0 h 73"/>
                <a:gd name="T44" fmla="*/ 0 w 77"/>
                <a:gd name="T45" fmla="*/ 0 h 73"/>
                <a:gd name="T46" fmla="*/ 0 w 77"/>
                <a:gd name="T47" fmla="*/ 0 h 73"/>
                <a:gd name="T48" fmla="*/ 0 w 77"/>
                <a:gd name="T49" fmla="*/ 0 h 73"/>
                <a:gd name="T50" fmla="*/ 0 w 77"/>
                <a:gd name="T51" fmla="*/ 0 h 73"/>
                <a:gd name="T52" fmla="*/ 0 w 77"/>
                <a:gd name="T53" fmla="*/ 0 h 73"/>
                <a:gd name="T54" fmla="*/ 0 w 77"/>
                <a:gd name="T55" fmla="*/ 0 h 73"/>
                <a:gd name="T56" fmla="*/ 0 w 77"/>
                <a:gd name="T57" fmla="*/ 0 h 73"/>
                <a:gd name="T58" fmla="*/ 0 w 77"/>
                <a:gd name="T59" fmla="*/ 0 h 73"/>
                <a:gd name="T60" fmla="*/ 0 w 77"/>
                <a:gd name="T61" fmla="*/ 0 h 73"/>
                <a:gd name="T62" fmla="*/ 0 w 77"/>
                <a:gd name="T63" fmla="*/ 0 h 73"/>
                <a:gd name="T64" fmla="*/ 0 w 77"/>
                <a:gd name="T65" fmla="*/ 0 h 73"/>
                <a:gd name="T66" fmla="*/ 0 w 77"/>
                <a:gd name="T67" fmla="*/ 0 h 73"/>
                <a:gd name="T68" fmla="*/ 0 w 77"/>
                <a:gd name="T69" fmla="*/ 0 h 73"/>
                <a:gd name="T70" fmla="*/ 0 w 77"/>
                <a:gd name="T71" fmla="*/ 0 h 73"/>
                <a:gd name="T72" fmla="*/ 0 w 77"/>
                <a:gd name="T73" fmla="*/ 0 h 73"/>
                <a:gd name="T74" fmla="*/ 0 w 77"/>
                <a:gd name="T75" fmla="*/ 0 h 73"/>
                <a:gd name="T76" fmla="*/ 0 w 77"/>
                <a:gd name="T77" fmla="*/ 0 h 73"/>
                <a:gd name="T78" fmla="*/ 0 w 77"/>
                <a:gd name="T79" fmla="*/ 0 h 73"/>
                <a:gd name="T80" fmla="*/ 0 w 77"/>
                <a:gd name="T81" fmla="*/ 0 h 73"/>
                <a:gd name="T82" fmla="*/ 0 w 77"/>
                <a:gd name="T83" fmla="*/ 0 h 73"/>
                <a:gd name="T84" fmla="*/ 0 w 77"/>
                <a:gd name="T85" fmla="*/ 0 h 73"/>
                <a:gd name="T86" fmla="*/ 0 w 77"/>
                <a:gd name="T87" fmla="*/ 0 h 73"/>
                <a:gd name="T88" fmla="*/ 0 w 77"/>
                <a:gd name="T89" fmla="*/ 0 h 73"/>
                <a:gd name="T90" fmla="*/ 0 w 77"/>
                <a:gd name="T91" fmla="*/ 0 h 73"/>
                <a:gd name="T92" fmla="*/ 0 w 77"/>
                <a:gd name="T93" fmla="*/ 0 h 73"/>
                <a:gd name="T94" fmla="*/ 0 w 77"/>
                <a:gd name="T95" fmla="*/ 0 h 73"/>
                <a:gd name="T96" fmla="*/ 0 w 77"/>
                <a:gd name="T97" fmla="*/ 0 h 73"/>
                <a:gd name="T98" fmla="*/ 0 w 77"/>
                <a:gd name="T99" fmla="*/ 0 h 73"/>
                <a:gd name="T100" fmla="*/ 0 w 77"/>
                <a:gd name="T101" fmla="*/ 0 h 73"/>
                <a:gd name="T102" fmla="*/ 0 w 77"/>
                <a:gd name="T103" fmla="*/ 0 h 73"/>
                <a:gd name="T104" fmla="*/ 0 w 77"/>
                <a:gd name="T105" fmla="*/ 0 h 7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7"/>
                <a:gd name="T160" fmla="*/ 0 h 73"/>
                <a:gd name="T161" fmla="*/ 77 w 77"/>
                <a:gd name="T162" fmla="*/ 73 h 73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7" h="73">
                  <a:moveTo>
                    <a:pt x="64" y="55"/>
                  </a:moveTo>
                  <a:lnTo>
                    <a:pt x="63" y="52"/>
                  </a:lnTo>
                  <a:lnTo>
                    <a:pt x="61" y="50"/>
                  </a:lnTo>
                  <a:lnTo>
                    <a:pt x="60" y="48"/>
                  </a:lnTo>
                  <a:lnTo>
                    <a:pt x="59" y="46"/>
                  </a:lnTo>
                  <a:lnTo>
                    <a:pt x="57" y="45"/>
                  </a:lnTo>
                  <a:lnTo>
                    <a:pt x="56" y="42"/>
                  </a:lnTo>
                  <a:lnTo>
                    <a:pt x="54" y="42"/>
                  </a:lnTo>
                  <a:lnTo>
                    <a:pt x="51" y="40"/>
                  </a:lnTo>
                  <a:lnTo>
                    <a:pt x="56" y="39"/>
                  </a:lnTo>
                  <a:lnTo>
                    <a:pt x="60" y="38"/>
                  </a:lnTo>
                  <a:lnTo>
                    <a:pt x="63" y="36"/>
                  </a:lnTo>
                  <a:lnTo>
                    <a:pt x="64" y="33"/>
                  </a:lnTo>
                  <a:lnTo>
                    <a:pt x="67" y="32"/>
                  </a:lnTo>
                  <a:lnTo>
                    <a:pt x="69" y="29"/>
                  </a:lnTo>
                  <a:lnTo>
                    <a:pt x="69" y="25"/>
                  </a:lnTo>
                  <a:lnTo>
                    <a:pt x="69" y="22"/>
                  </a:lnTo>
                  <a:lnTo>
                    <a:pt x="69" y="19"/>
                  </a:lnTo>
                  <a:lnTo>
                    <a:pt x="69" y="15"/>
                  </a:lnTo>
                  <a:lnTo>
                    <a:pt x="67" y="12"/>
                  </a:lnTo>
                  <a:lnTo>
                    <a:pt x="66" y="9"/>
                  </a:lnTo>
                  <a:lnTo>
                    <a:pt x="64" y="6"/>
                  </a:lnTo>
                  <a:lnTo>
                    <a:pt x="63" y="5"/>
                  </a:lnTo>
                  <a:lnTo>
                    <a:pt x="60" y="3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3" y="0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3" y="0"/>
                  </a:lnTo>
                  <a:lnTo>
                    <a:pt x="40" y="0"/>
                  </a:lnTo>
                  <a:lnTo>
                    <a:pt x="37" y="0"/>
                  </a:lnTo>
                  <a:lnTo>
                    <a:pt x="0" y="0"/>
                  </a:lnTo>
                  <a:lnTo>
                    <a:pt x="1" y="2"/>
                  </a:lnTo>
                  <a:lnTo>
                    <a:pt x="3" y="5"/>
                  </a:lnTo>
                  <a:lnTo>
                    <a:pt x="3" y="6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1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26" y="73"/>
                  </a:lnTo>
                  <a:lnTo>
                    <a:pt x="24" y="72"/>
                  </a:lnTo>
                  <a:lnTo>
                    <a:pt x="24" y="71"/>
                  </a:lnTo>
                  <a:lnTo>
                    <a:pt x="23" y="69"/>
                  </a:lnTo>
                  <a:lnTo>
                    <a:pt x="21" y="68"/>
                  </a:lnTo>
                  <a:lnTo>
                    <a:pt x="21" y="65"/>
                  </a:lnTo>
                  <a:lnTo>
                    <a:pt x="21" y="62"/>
                  </a:lnTo>
                  <a:lnTo>
                    <a:pt x="20" y="60"/>
                  </a:lnTo>
                  <a:lnTo>
                    <a:pt x="20" y="58"/>
                  </a:lnTo>
                  <a:lnTo>
                    <a:pt x="20" y="45"/>
                  </a:lnTo>
                  <a:lnTo>
                    <a:pt x="31" y="45"/>
                  </a:lnTo>
                  <a:lnTo>
                    <a:pt x="34" y="45"/>
                  </a:lnTo>
                  <a:lnTo>
                    <a:pt x="36" y="45"/>
                  </a:lnTo>
                  <a:lnTo>
                    <a:pt x="37" y="45"/>
                  </a:lnTo>
                  <a:lnTo>
                    <a:pt x="39" y="46"/>
                  </a:lnTo>
                  <a:lnTo>
                    <a:pt x="40" y="48"/>
                  </a:lnTo>
                  <a:lnTo>
                    <a:pt x="41" y="48"/>
                  </a:lnTo>
                  <a:lnTo>
                    <a:pt x="43" y="49"/>
                  </a:lnTo>
                  <a:lnTo>
                    <a:pt x="43" y="50"/>
                  </a:lnTo>
                  <a:lnTo>
                    <a:pt x="44" y="53"/>
                  </a:lnTo>
                  <a:lnTo>
                    <a:pt x="46" y="56"/>
                  </a:lnTo>
                  <a:lnTo>
                    <a:pt x="47" y="59"/>
                  </a:lnTo>
                  <a:lnTo>
                    <a:pt x="49" y="62"/>
                  </a:lnTo>
                  <a:lnTo>
                    <a:pt x="50" y="65"/>
                  </a:lnTo>
                  <a:lnTo>
                    <a:pt x="51" y="68"/>
                  </a:lnTo>
                  <a:lnTo>
                    <a:pt x="53" y="71"/>
                  </a:lnTo>
                  <a:lnTo>
                    <a:pt x="56" y="73"/>
                  </a:lnTo>
                  <a:lnTo>
                    <a:pt x="77" y="73"/>
                  </a:lnTo>
                  <a:lnTo>
                    <a:pt x="74" y="72"/>
                  </a:lnTo>
                  <a:lnTo>
                    <a:pt x="73" y="69"/>
                  </a:lnTo>
                  <a:lnTo>
                    <a:pt x="70" y="68"/>
                  </a:lnTo>
                  <a:lnTo>
                    <a:pt x="69" y="65"/>
                  </a:lnTo>
                  <a:lnTo>
                    <a:pt x="67" y="63"/>
                  </a:lnTo>
                  <a:lnTo>
                    <a:pt x="66" y="60"/>
                  </a:lnTo>
                  <a:lnTo>
                    <a:pt x="64" y="58"/>
                  </a:lnTo>
                  <a:lnTo>
                    <a:pt x="64" y="55"/>
                  </a:lnTo>
                  <a:close/>
                  <a:moveTo>
                    <a:pt x="53" y="22"/>
                  </a:moveTo>
                  <a:lnTo>
                    <a:pt x="53" y="25"/>
                  </a:lnTo>
                  <a:lnTo>
                    <a:pt x="51" y="28"/>
                  </a:lnTo>
                  <a:lnTo>
                    <a:pt x="50" y="29"/>
                  </a:lnTo>
                  <a:lnTo>
                    <a:pt x="49" y="30"/>
                  </a:lnTo>
                  <a:lnTo>
                    <a:pt x="47" y="32"/>
                  </a:lnTo>
                  <a:lnTo>
                    <a:pt x="44" y="32"/>
                  </a:lnTo>
                  <a:lnTo>
                    <a:pt x="41" y="32"/>
                  </a:lnTo>
                  <a:lnTo>
                    <a:pt x="37" y="33"/>
                  </a:lnTo>
                  <a:lnTo>
                    <a:pt x="20" y="33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1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49" y="15"/>
                  </a:lnTo>
                  <a:lnTo>
                    <a:pt x="50" y="16"/>
                  </a:lnTo>
                  <a:lnTo>
                    <a:pt x="51" y="18"/>
                  </a:lnTo>
                  <a:lnTo>
                    <a:pt x="53" y="19"/>
                  </a:lnTo>
                  <a:lnTo>
                    <a:pt x="53" y="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7" name="Freeform 35"/>
            <p:cNvSpPr>
              <a:spLocks noEditPoints="1"/>
            </p:cNvSpPr>
            <p:nvPr/>
          </p:nvSpPr>
          <p:spPr bwMode="auto">
            <a:xfrm>
              <a:off x="54" y="248"/>
              <a:ext cx="26" cy="26"/>
            </a:xfrm>
            <a:custGeom>
              <a:avLst/>
              <a:gdLst>
                <a:gd name="T0" fmla="*/ 0 w 77"/>
                <a:gd name="T1" fmla="*/ 0 h 77"/>
                <a:gd name="T2" fmla="*/ 0 w 77"/>
                <a:gd name="T3" fmla="*/ 0 h 77"/>
                <a:gd name="T4" fmla="*/ 0 w 77"/>
                <a:gd name="T5" fmla="*/ 0 h 77"/>
                <a:gd name="T6" fmla="*/ 0 w 77"/>
                <a:gd name="T7" fmla="*/ 0 h 77"/>
                <a:gd name="T8" fmla="*/ 0 w 77"/>
                <a:gd name="T9" fmla="*/ 0 h 77"/>
                <a:gd name="T10" fmla="*/ 0 w 77"/>
                <a:gd name="T11" fmla="*/ 0 h 77"/>
                <a:gd name="T12" fmla="*/ 0 w 77"/>
                <a:gd name="T13" fmla="*/ 0 h 77"/>
                <a:gd name="T14" fmla="*/ 0 w 77"/>
                <a:gd name="T15" fmla="*/ 0 h 77"/>
                <a:gd name="T16" fmla="*/ 0 w 77"/>
                <a:gd name="T17" fmla="*/ 0 h 77"/>
                <a:gd name="T18" fmla="*/ 0 w 77"/>
                <a:gd name="T19" fmla="*/ 0 h 77"/>
                <a:gd name="T20" fmla="*/ 0 w 77"/>
                <a:gd name="T21" fmla="*/ 0 h 77"/>
                <a:gd name="T22" fmla="*/ 0 w 77"/>
                <a:gd name="T23" fmla="*/ 0 h 77"/>
                <a:gd name="T24" fmla="*/ 0 w 77"/>
                <a:gd name="T25" fmla="*/ 0 h 77"/>
                <a:gd name="T26" fmla="*/ 0 w 77"/>
                <a:gd name="T27" fmla="*/ 0 h 77"/>
                <a:gd name="T28" fmla="*/ 0 w 77"/>
                <a:gd name="T29" fmla="*/ 0 h 77"/>
                <a:gd name="T30" fmla="*/ 0 w 77"/>
                <a:gd name="T31" fmla="*/ 0 h 77"/>
                <a:gd name="T32" fmla="*/ 0 w 77"/>
                <a:gd name="T33" fmla="*/ 0 h 77"/>
                <a:gd name="T34" fmla="*/ 0 w 77"/>
                <a:gd name="T35" fmla="*/ 0 h 77"/>
                <a:gd name="T36" fmla="*/ 0 w 77"/>
                <a:gd name="T37" fmla="*/ 0 h 77"/>
                <a:gd name="T38" fmla="*/ 0 w 77"/>
                <a:gd name="T39" fmla="*/ 0 h 77"/>
                <a:gd name="T40" fmla="*/ 0 w 77"/>
                <a:gd name="T41" fmla="*/ 0 h 77"/>
                <a:gd name="T42" fmla="*/ 0 w 77"/>
                <a:gd name="T43" fmla="*/ 0 h 77"/>
                <a:gd name="T44" fmla="*/ 0 w 77"/>
                <a:gd name="T45" fmla="*/ 0 h 77"/>
                <a:gd name="T46" fmla="*/ 0 w 77"/>
                <a:gd name="T47" fmla="*/ 0 h 77"/>
                <a:gd name="T48" fmla="*/ 0 w 77"/>
                <a:gd name="T49" fmla="*/ 0 h 77"/>
                <a:gd name="T50" fmla="*/ 0 w 77"/>
                <a:gd name="T51" fmla="*/ 0 h 77"/>
                <a:gd name="T52" fmla="*/ 0 w 77"/>
                <a:gd name="T53" fmla="*/ 0 h 77"/>
                <a:gd name="T54" fmla="*/ 0 w 77"/>
                <a:gd name="T55" fmla="*/ 0 h 77"/>
                <a:gd name="T56" fmla="*/ 0 w 77"/>
                <a:gd name="T57" fmla="*/ 0 h 77"/>
                <a:gd name="T58" fmla="*/ 0 w 77"/>
                <a:gd name="T59" fmla="*/ 0 h 77"/>
                <a:gd name="T60" fmla="*/ 0 w 77"/>
                <a:gd name="T61" fmla="*/ 0 h 77"/>
                <a:gd name="T62" fmla="*/ 0 w 77"/>
                <a:gd name="T63" fmla="*/ 0 h 77"/>
                <a:gd name="T64" fmla="*/ 0 w 77"/>
                <a:gd name="T65" fmla="*/ 0 h 77"/>
                <a:gd name="T66" fmla="*/ 0 w 77"/>
                <a:gd name="T67" fmla="*/ 0 h 77"/>
                <a:gd name="T68" fmla="*/ 0 w 77"/>
                <a:gd name="T69" fmla="*/ 0 h 77"/>
                <a:gd name="T70" fmla="*/ 0 w 77"/>
                <a:gd name="T71" fmla="*/ 0 h 77"/>
                <a:gd name="T72" fmla="*/ 0 w 77"/>
                <a:gd name="T73" fmla="*/ 0 h 77"/>
                <a:gd name="T74" fmla="*/ 0 w 77"/>
                <a:gd name="T75" fmla="*/ 0 h 77"/>
                <a:gd name="T76" fmla="*/ 0 w 77"/>
                <a:gd name="T77" fmla="*/ 0 h 77"/>
                <a:gd name="T78" fmla="*/ 0 w 77"/>
                <a:gd name="T79" fmla="*/ 0 h 77"/>
                <a:gd name="T80" fmla="*/ 0 w 77"/>
                <a:gd name="T81" fmla="*/ 0 h 77"/>
                <a:gd name="T82" fmla="*/ 0 w 77"/>
                <a:gd name="T83" fmla="*/ 0 h 77"/>
                <a:gd name="T84" fmla="*/ 0 w 77"/>
                <a:gd name="T85" fmla="*/ 0 h 7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77"/>
                <a:gd name="T130" fmla="*/ 0 h 77"/>
                <a:gd name="T131" fmla="*/ 77 w 77"/>
                <a:gd name="T132" fmla="*/ 77 h 7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77" h="77">
                  <a:moveTo>
                    <a:pt x="23" y="57"/>
                  </a:moveTo>
                  <a:lnTo>
                    <a:pt x="21" y="56"/>
                  </a:lnTo>
                  <a:lnTo>
                    <a:pt x="20" y="54"/>
                  </a:lnTo>
                  <a:lnTo>
                    <a:pt x="18" y="51"/>
                  </a:lnTo>
                  <a:lnTo>
                    <a:pt x="17" y="50"/>
                  </a:lnTo>
                  <a:lnTo>
                    <a:pt x="17" y="47"/>
                  </a:lnTo>
                  <a:lnTo>
                    <a:pt x="16" y="44"/>
                  </a:lnTo>
                  <a:lnTo>
                    <a:pt x="16" y="41"/>
                  </a:lnTo>
                  <a:lnTo>
                    <a:pt x="16" y="39"/>
                  </a:lnTo>
                  <a:lnTo>
                    <a:pt x="16" y="34"/>
                  </a:lnTo>
                  <a:lnTo>
                    <a:pt x="16" y="31"/>
                  </a:lnTo>
                  <a:lnTo>
                    <a:pt x="17" y="29"/>
                  </a:lnTo>
                  <a:lnTo>
                    <a:pt x="17" y="26"/>
                  </a:lnTo>
                  <a:lnTo>
                    <a:pt x="18" y="24"/>
                  </a:lnTo>
                  <a:lnTo>
                    <a:pt x="20" y="21"/>
                  </a:lnTo>
                  <a:lnTo>
                    <a:pt x="21" y="20"/>
                  </a:lnTo>
                  <a:lnTo>
                    <a:pt x="23" y="19"/>
                  </a:lnTo>
                  <a:lnTo>
                    <a:pt x="24" y="17"/>
                  </a:lnTo>
                  <a:lnTo>
                    <a:pt x="26" y="16"/>
                  </a:lnTo>
                  <a:lnTo>
                    <a:pt x="27" y="14"/>
                  </a:lnTo>
                  <a:lnTo>
                    <a:pt x="29" y="14"/>
                  </a:lnTo>
                  <a:lnTo>
                    <a:pt x="31" y="13"/>
                  </a:lnTo>
                  <a:lnTo>
                    <a:pt x="33" y="13"/>
                  </a:lnTo>
                  <a:lnTo>
                    <a:pt x="36" y="13"/>
                  </a:lnTo>
                  <a:lnTo>
                    <a:pt x="39" y="13"/>
                  </a:lnTo>
                  <a:lnTo>
                    <a:pt x="40" y="13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7" y="14"/>
                  </a:lnTo>
                  <a:lnTo>
                    <a:pt x="49" y="14"/>
                  </a:lnTo>
                  <a:lnTo>
                    <a:pt x="50" y="16"/>
                  </a:lnTo>
                  <a:lnTo>
                    <a:pt x="53" y="17"/>
                  </a:lnTo>
                  <a:lnTo>
                    <a:pt x="54" y="19"/>
                  </a:lnTo>
                  <a:lnTo>
                    <a:pt x="56" y="20"/>
                  </a:lnTo>
                  <a:lnTo>
                    <a:pt x="57" y="21"/>
                  </a:lnTo>
                  <a:lnTo>
                    <a:pt x="57" y="24"/>
                  </a:lnTo>
                  <a:lnTo>
                    <a:pt x="59" y="26"/>
                  </a:lnTo>
                  <a:lnTo>
                    <a:pt x="59" y="29"/>
                  </a:lnTo>
                  <a:lnTo>
                    <a:pt x="60" y="31"/>
                  </a:lnTo>
                  <a:lnTo>
                    <a:pt x="60" y="34"/>
                  </a:lnTo>
                  <a:lnTo>
                    <a:pt x="60" y="39"/>
                  </a:lnTo>
                  <a:lnTo>
                    <a:pt x="60" y="41"/>
                  </a:lnTo>
                  <a:lnTo>
                    <a:pt x="60" y="44"/>
                  </a:lnTo>
                  <a:lnTo>
                    <a:pt x="59" y="47"/>
                  </a:lnTo>
                  <a:lnTo>
                    <a:pt x="59" y="50"/>
                  </a:lnTo>
                  <a:lnTo>
                    <a:pt x="57" y="51"/>
                  </a:lnTo>
                  <a:lnTo>
                    <a:pt x="57" y="54"/>
                  </a:lnTo>
                  <a:lnTo>
                    <a:pt x="56" y="56"/>
                  </a:lnTo>
                  <a:lnTo>
                    <a:pt x="54" y="57"/>
                  </a:lnTo>
                  <a:lnTo>
                    <a:pt x="53" y="59"/>
                  </a:lnTo>
                  <a:lnTo>
                    <a:pt x="50" y="60"/>
                  </a:lnTo>
                  <a:lnTo>
                    <a:pt x="49" y="61"/>
                  </a:lnTo>
                  <a:lnTo>
                    <a:pt x="47" y="61"/>
                  </a:lnTo>
                  <a:lnTo>
                    <a:pt x="44" y="63"/>
                  </a:lnTo>
                  <a:lnTo>
                    <a:pt x="43" y="63"/>
                  </a:lnTo>
                  <a:lnTo>
                    <a:pt x="40" y="63"/>
                  </a:lnTo>
                  <a:lnTo>
                    <a:pt x="39" y="64"/>
                  </a:lnTo>
                  <a:lnTo>
                    <a:pt x="36" y="63"/>
                  </a:lnTo>
                  <a:lnTo>
                    <a:pt x="33" y="63"/>
                  </a:lnTo>
                  <a:lnTo>
                    <a:pt x="31" y="63"/>
                  </a:lnTo>
                  <a:lnTo>
                    <a:pt x="29" y="61"/>
                  </a:lnTo>
                  <a:lnTo>
                    <a:pt x="27" y="61"/>
                  </a:lnTo>
                  <a:lnTo>
                    <a:pt x="26" y="60"/>
                  </a:lnTo>
                  <a:lnTo>
                    <a:pt x="24" y="59"/>
                  </a:lnTo>
                  <a:lnTo>
                    <a:pt x="23" y="57"/>
                  </a:lnTo>
                  <a:close/>
                  <a:moveTo>
                    <a:pt x="39" y="77"/>
                  </a:moveTo>
                  <a:lnTo>
                    <a:pt x="41" y="76"/>
                  </a:lnTo>
                  <a:lnTo>
                    <a:pt x="46" y="76"/>
                  </a:lnTo>
                  <a:lnTo>
                    <a:pt x="49" y="76"/>
                  </a:lnTo>
                  <a:lnTo>
                    <a:pt x="51" y="74"/>
                  </a:lnTo>
                  <a:lnTo>
                    <a:pt x="56" y="73"/>
                  </a:lnTo>
                  <a:lnTo>
                    <a:pt x="59" y="72"/>
                  </a:lnTo>
                  <a:lnTo>
                    <a:pt x="60" y="70"/>
                  </a:lnTo>
                  <a:lnTo>
                    <a:pt x="63" y="69"/>
                  </a:lnTo>
                  <a:lnTo>
                    <a:pt x="66" y="66"/>
                  </a:lnTo>
                  <a:lnTo>
                    <a:pt x="69" y="63"/>
                  </a:lnTo>
                  <a:lnTo>
                    <a:pt x="71" y="59"/>
                  </a:lnTo>
                  <a:lnTo>
                    <a:pt x="73" y="56"/>
                  </a:lnTo>
                  <a:lnTo>
                    <a:pt x="74" y="51"/>
                  </a:lnTo>
                  <a:lnTo>
                    <a:pt x="76" y="47"/>
                  </a:lnTo>
                  <a:lnTo>
                    <a:pt x="76" y="43"/>
                  </a:lnTo>
                  <a:lnTo>
                    <a:pt x="77" y="39"/>
                  </a:lnTo>
                  <a:lnTo>
                    <a:pt x="76" y="33"/>
                  </a:lnTo>
                  <a:lnTo>
                    <a:pt x="76" y="29"/>
                  </a:lnTo>
                  <a:lnTo>
                    <a:pt x="74" y="24"/>
                  </a:lnTo>
                  <a:lnTo>
                    <a:pt x="73" y="20"/>
                  </a:lnTo>
                  <a:lnTo>
                    <a:pt x="71" y="17"/>
                  </a:lnTo>
                  <a:lnTo>
                    <a:pt x="69" y="13"/>
                  </a:lnTo>
                  <a:lnTo>
                    <a:pt x="66" y="10"/>
                  </a:lnTo>
                  <a:lnTo>
                    <a:pt x="63" y="7"/>
                  </a:lnTo>
                  <a:lnTo>
                    <a:pt x="60" y="6"/>
                  </a:lnTo>
                  <a:lnTo>
                    <a:pt x="59" y="4"/>
                  </a:lnTo>
                  <a:lnTo>
                    <a:pt x="56" y="3"/>
                  </a:lnTo>
                  <a:lnTo>
                    <a:pt x="51" y="1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1" y="0"/>
                  </a:lnTo>
                  <a:lnTo>
                    <a:pt x="39" y="0"/>
                  </a:lnTo>
                  <a:lnTo>
                    <a:pt x="34" y="0"/>
                  </a:lnTo>
                  <a:lnTo>
                    <a:pt x="31" y="0"/>
                  </a:lnTo>
                  <a:lnTo>
                    <a:pt x="27" y="0"/>
                  </a:lnTo>
                  <a:lnTo>
                    <a:pt x="24" y="1"/>
                  </a:lnTo>
                  <a:lnTo>
                    <a:pt x="21" y="3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3" y="7"/>
                  </a:lnTo>
                  <a:lnTo>
                    <a:pt x="10" y="10"/>
                  </a:lnTo>
                  <a:lnTo>
                    <a:pt x="7" y="13"/>
                  </a:lnTo>
                  <a:lnTo>
                    <a:pt x="6" y="17"/>
                  </a:lnTo>
                  <a:lnTo>
                    <a:pt x="3" y="20"/>
                  </a:lnTo>
                  <a:lnTo>
                    <a:pt x="1" y="24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9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1" y="51"/>
                  </a:lnTo>
                  <a:lnTo>
                    <a:pt x="3" y="56"/>
                  </a:lnTo>
                  <a:lnTo>
                    <a:pt x="6" y="59"/>
                  </a:lnTo>
                  <a:lnTo>
                    <a:pt x="7" y="63"/>
                  </a:lnTo>
                  <a:lnTo>
                    <a:pt x="10" y="66"/>
                  </a:lnTo>
                  <a:lnTo>
                    <a:pt x="13" y="69"/>
                  </a:lnTo>
                  <a:lnTo>
                    <a:pt x="16" y="70"/>
                  </a:lnTo>
                  <a:lnTo>
                    <a:pt x="18" y="72"/>
                  </a:lnTo>
                  <a:lnTo>
                    <a:pt x="21" y="73"/>
                  </a:lnTo>
                  <a:lnTo>
                    <a:pt x="24" y="74"/>
                  </a:lnTo>
                  <a:lnTo>
                    <a:pt x="27" y="76"/>
                  </a:lnTo>
                  <a:lnTo>
                    <a:pt x="31" y="76"/>
                  </a:lnTo>
                  <a:lnTo>
                    <a:pt x="34" y="76"/>
                  </a:lnTo>
                  <a:lnTo>
                    <a:pt x="39" y="7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8" name="Freeform 36"/>
            <p:cNvSpPr>
              <a:spLocks/>
            </p:cNvSpPr>
            <p:nvPr/>
          </p:nvSpPr>
          <p:spPr bwMode="auto">
            <a:xfrm>
              <a:off x="79" y="249"/>
              <a:ext cx="29" cy="24"/>
            </a:xfrm>
            <a:custGeom>
              <a:avLst/>
              <a:gdLst>
                <a:gd name="T0" fmla="*/ 0 w 86"/>
                <a:gd name="T1" fmla="*/ 0 h 73"/>
                <a:gd name="T2" fmla="*/ 0 w 86"/>
                <a:gd name="T3" fmla="*/ 0 h 73"/>
                <a:gd name="T4" fmla="*/ 0 w 86"/>
                <a:gd name="T5" fmla="*/ 0 h 73"/>
                <a:gd name="T6" fmla="*/ 0 w 86"/>
                <a:gd name="T7" fmla="*/ 0 h 73"/>
                <a:gd name="T8" fmla="*/ 0 w 86"/>
                <a:gd name="T9" fmla="*/ 0 h 73"/>
                <a:gd name="T10" fmla="*/ 0 w 86"/>
                <a:gd name="T11" fmla="*/ 0 h 73"/>
                <a:gd name="T12" fmla="*/ 0 w 86"/>
                <a:gd name="T13" fmla="*/ 0 h 73"/>
                <a:gd name="T14" fmla="*/ 0 w 86"/>
                <a:gd name="T15" fmla="*/ 0 h 73"/>
                <a:gd name="T16" fmla="*/ 0 w 86"/>
                <a:gd name="T17" fmla="*/ 0 h 73"/>
                <a:gd name="T18" fmla="*/ 0 w 86"/>
                <a:gd name="T19" fmla="*/ 0 h 73"/>
                <a:gd name="T20" fmla="*/ 0 w 86"/>
                <a:gd name="T21" fmla="*/ 0 h 73"/>
                <a:gd name="T22" fmla="*/ 0 w 86"/>
                <a:gd name="T23" fmla="*/ 0 h 73"/>
                <a:gd name="T24" fmla="*/ 0 w 86"/>
                <a:gd name="T25" fmla="*/ 0 h 73"/>
                <a:gd name="T26" fmla="*/ 0 w 86"/>
                <a:gd name="T27" fmla="*/ 0 h 73"/>
                <a:gd name="T28" fmla="*/ 0 w 86"/>
                <a:gd name="T29" fmla="*/ 0 h 73"/>
                <a:gd name="T30" fmla="*/ 0 w 86"/>
                <a:gd name="T31" fmla="*/ 0 h 73"/>
                <a:gd name="T32" fmla="*/ 0 w 86"/>
                <a:gd name="T33" fmla="*/ 0 h 73"/>
                <a:gd name="T34" fmla="*/ 0 w 86"/>
                <a:gd name="T35" fmla="*/ 0 h 73"/>
                <a:gd name="T36" fmla="*/ 0 w 86"/>
                <a:gd name="T37" fmla="*/ 0 h 73"/>
                <a:gd name="T38" fmla="*/ 0 w 86"/>
                <a:gd name="T39" fmla="*/ 0 h 73"/>
                <a:gd name="T40" fmla="*/ 0 w 86"/>
                <a:gd name="T41" fmla="*/ 0 h 73"/>
                <a:gd name="T42" fmla="*/ 0 w 86"/>
                <a:gd name="T43" fmla="*/ 0 h 73"/>
                <a:gd name="T44" fmla="*/ 0 w 86"/>
                <a:gd name="T45" fmla="*/ 0 h 73"/>
                <a:gd name="T46" fmla="*/ 0 w 86"/>
                <a:gd name="T47" fmla="*/ 0 h 73"/>
                <a:gd name="T48" fmla="*/ 0 w 86"/>
                <a:gd name="T49" fmla="*/ 0 h 73"/>
                <a:gd name="T50" fmla="*/ 0 w 86"/>
                <a:gd name="T51" fmla="*/ 0 h 73"/>
                <a:gd name="T52" fmla="*/ 0 w 86"/>
                <a:gd name="T53" fmla="*/ 0 h 73"/>
                <a:gd name="T54" fmla="*/ 0 w 86"/>
                <a:gd name="T55" fmla="*/ 0 h 73"/>
                <a:gd name="T56" fmla="*/ 0 w 86"/>
                <a:gd name="T57" fmla="*/ 0 h 73"/>
                <a:gd name="T58" fmla="*/ 0 w 86"/>
                <a:gd name="T59" fmla="*/ 0 h 73"/>
                <a:gd name="T60" fmla="*/ 0 w 86"/>
                <a:gd name="T61" fmla="*/ 0 h 73"/>
                <a:gd name="T62" fmla="*/ 0 w 86"/>
                <a:gd name="T63" fmla="*/ 0 h 73"/>
                <a:gd name="T64" fmla="*/ 0 w 86"/>
                <a:gd name="T65" fmla="*/ 0 h 73"/>
                <a:gd name="T66" fmla="*/ 0 w 86"/>
                <a:gd name="T67" fmla="*/ 0 h 73"/>
                <a:gd name="T68" fmla="*/ 0 w 86"/>
                <a:gd name="T69" fmla="*/ 0 h 73"/>
                <a:gd name="T70" fmla="*/ 0 w 86"/>
                <a:gd name="T71" fmla="*/ 0 h 73"/>
                <a:gd name="T72" fmla="*/ 0 w 86"/>
                <a:gd name="T73" fmla="*/ 0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6"/>
                <a:gd name="T112" fmla="*/ 0 h 73"/>
                <a:gd name="T113" fmla="*/ 86 w 86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6" h="73">
                  <a:moveTo>
                    <a:pt x="60" y="0"/>
                  </a:moveTo>
                  <a:lnTo>
                    <a:pt x="60" y="0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2" y="3"/>
                  </a:lnTo>
                  <a:lnTo>
                    <a:pt x="62" y="5"/>
                  </a:lnTo>
                  <a:lnTo>
                    <a:pt x="62" y="6"/>
                  </a:lnTo>
                  <a:lnTo>
                    <a:pt x="62" y="8"/>
                  </a:lnTo>
                  <a:lnTo>
                    <a:pt x="62" y="9"/>
                  </a:lnTo>
                  <a:lnTo>
                    <a:pt x="60" y="9"/>
                  </a:lnTo>
                  <a:lnTo>
                    <a:pt x="60" y="10"/>
                  </a:lnTo>
                  <a:lnTo>
                    <a:pt x="59" y="12"/>
                  </a:lnTo>
                  <a:lnTo>
                    <a:pt x="45" y="32"/>
                  </a:lnTo>
                  <a:lnTo>
                    <a:pt x="30" y="10"/>
                  </a:lnTo>
                  <a:lnTo>
                    <a:pt x="29" y="9"/>
                  </a:lnTo>
                  <a:lnTo>
                    <a:pt x="29" y="8"/>
                  </a:lnTo>
                  <a:lnTo>
                    <a:pt x="27" y="8"/>
                  </a:lnTo>
                  <a:lnTo>
                    <a:pt x="27" y="6"/>
                  </a:lnTo>
                  <a:lnTo>
                    <a:pt x="27" y="5"/>
                  </a:lnTo>
                  <a:lnTo>
                    <a:pt x="27" y="3"/>
                  </a:lnTo>
                  <a:lnTo>
                    <a:pt x="27" y="2"/>
                  </a:lnTo>
                  <a:lnTo>
                    <a:pt x="29" y="2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2"/>
                  </a:lnTo>
                  <a:lnTo>
                    <a:pt x="5" y="3"/>
                  </a:lnTo>
                  <a:lnTo>
                    <a:pt x="6" y="5"/>
                  </a:lnTo>
                  <a:lnTo>
                    <a:pt x="7" y="6"/>
                  </a:lnTo>
                  <a:lnTo>
                    <a:pt x="9" y="8"/>
                  </a:lnTo>
                  <a:lnTo>
                    <a:pt x="10" y="9"/>
                  </a:lnTo>
                  <a:lnTo>
                    <a:pt x="12" y="12"/>
                  </a:lnTo>
                  <a:lnTo>
                    <a:pt x="36" y="46"/>
                  </a:lnTo>
                  <a:lnTo>
                    <a:pt x="36" y="58"/>
                  </a:lnTo>
                  <a:lnTo>
                    <a:pt x="36" y="60"/>
                  </a:lnTo>
                  <a:lnTo>
                    <a:pt x="36" y="62"/>
                  </a:lnTo>
                  <a:lnTo>
                    <a:pt x="35" y="65"/>
                  </a:lnTo>
                  <a:lnTo>
                    <a:pt x="35" y="66"/>
                  </a:lnTo>
                  <a:lnTo>
                    <a:pt x="33" y="69"/>
                  </a:lnTo>
                  <a:lnTo>
                    <a:pt x="33" y="71"/>
                  </a:lnTo>
                  <a:lnTo>
                    <a:pt x="32" y="72"/>
                  </a:lnTo>
                  <a:lnTo>
                    <a:pt x="30" y="73"/>
                  </a:lnTo>
                  <a:lnTo>
                    <a:pt x="57" y="73"/>
                  </a:lnTo>
                  <a:lnTo>
                    <a:pt x="56" y="72"/>
                  </a:lnTo>
                  <a:lnTo>
                    <a:pt x="55" y="71"/>
                  </a:lnTo>
                  <a:lnTo>
                    <a:pt x="53" y="69"/>
                  </a:lnTo>
                  <a:lnTo>
                    <a:pt x="53" y="66"/>
                  </a:lnTo>
                  <a:lnTo>
                    <a:pt x="52" y="65"/>
                  </a:lnTo>
                  <a:lnTo>
                    <a:pt x="52" y="62"/>
                  </a:lnTo>
                  <a:lnTo>
                    <a:pt x="52" y="60"/>
                  </a:lnTo>
                  <a:lnTo>
                    <a:pt x="52" y="58"/>
                  </a:lnTo>
                  <a:lnTo>
                    <a:pt x="52" y="46"/>
                  </a:lnTo>
                  <a:lnTo>
                    <a:pt x="73" y="15"/>
                  </a:lnTo>
                  <a:lnTo>
                    <a:pt x="75" y="13"/>
                  </a:lnTo>
                  <a:lnTo>
                    <a:pt x="76" y="10"/>
                  </a:lnTo>
                  <a:lnTo>
                    <a:pt x="77" y="9"/>
                  </a:lnTo>
                  <a:lnTo>
                    <a:pt x="79" y="6"/>
                  </a:lnTo>
                  <a:lnTo>
                    <a:pt x="80" y="5"/>
                  </a:lnTo>
                  <a:lnTo>
                    <a:pt x="83" y="3"/>
                  </a:lnTo>
                  <a:lnTo>
                    <a:pt x="85" y="2"/>
                  </a:lnTo>
                  <a:lnTo>
                    <a:pt x="86" y="0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9" name="Freeform 37"/>
            <p:cNvSpPr>
              <a:spLocks/>
            </p:cNvSpPr>
            <p:nvPr/>
          </p:nvSpPr>
          <p:spPr bwMode="auto">
            <a:xfrm>
              <a:off x="133" y="249"/>
              <a:ext cx="21" cy="24"/>
            </a:xfrm>
            <a:custGeom>
              <a:avLst/>
              <a:gdLst>
                <a:gd name="T0" fmla="*/ 0 w 62"/>
                <a:gd name="T1" fmla="*/ 0 h 73"/>
                <a:gd name="T2" fmla="*/ 0 w 62"/>
                <a:gd name="T3" fmla="*/ 0 h 73"/>
                <a:gd name="T4" fmla="*/ 0 w 62"/>
                <a:gd name="T5" fmla="*/ 0 h 73"/>
                <a:gd name="T6" fmla="*/ 0 w 62"/>
                <a:gd name="T7" fmla="*/ 0 h 73"/>
                <a:gd name="T8" fmla="*/ 0 w 62"/>
                <a:gd name="T9" fmla="*/ 0 h 73"/>
                <a:gd name="T10" fmla="*/ 0 w 62"/>
                <a:gd name="T11" fmla="*/ 0 h 73"/>
                <a:gd name="T12" fmla="*/ 0 w 62"/>
                <a:gd name="T13" fmla="*/ 0 h 73"/>
                <a:gd name="T14" fmla="*/ 0 w 62"/>
                <a:gd name="T15" fmla="*/ 0 h 73"/>
                <a:gd name="T16" fmla="*/ 0 w 62"/>
                <a:gd name="T17" fmla="*/ 0 h 73"/>
                <a:gd name="T18" fmla="*/ 0 w 62"/>
                <a:gd name="T19" fmla="*/ 0 h 73"/>
                <a:gd name="T20" fmla="*/ 0 w 62"/>
                <a:gd name="T21" fmla="*/ 0 h 73"/>
                <a:gd name="T22" fmla="*/ 0 w 62"/>
                <a:gd name="T23" fmla="*/ 0 h 73"/>
                <a:gd name="T24" fmla="*/ 0 w 62"/>
                <a:gd name="T25" fmla="*/ 0 h 73"/>
                <a:gd name="T26" fmla="*/ 0 w 62"/>
                <a:gd name="T27" fmla="*/ 0 h 73"/>
                <a:gd name="T28" fmla="*/ 0 w 62"/>
                <a:gd name="T29" fmla="*/ 0 h 73"/>
                <a:gd name="T30" fmla="*/ 0 w 62"/>
                <a:gd name="T31" fmla="*/ 0 h 73"/>
                <a:gd name="T32" fmla="*/ 0 w 62"/>
                <a:gd name="T33" fmla="*/ 0 h 73"/>
                <a:gd name="T34" fmla="*/ 0 w 62"/>
                <a:gd name="T35" fmla="*/ 0 h 73"/>
                <a:gd name="T36" fmla="*/ 0 w 62"/>
                <a:gd name="T37" fmla="*/ 0 h 73"/>
                <a:gd name="T38" fmla="*/ 0 w 62"/>
                <a:gd name="T39" fmla="*/ 0 h 73"/>
                <a:gd name="T40" fmla="*/ 0 w 62"/>
                <a:gd name="T41" fmla="*/ 0 h 73"/>
                <a:gd name="T42" fmla="*/ 0 w 62"/>
                <a:gd name="T43" fmla="*/ 0 h 73"/>
                <a:gd name="T44" fmla="*/ 0 w 62"/>
                <a:gd name="T45" fmla="*/ 0 h 73"/>
                <a:gd name="T46" fmla="*/ 0 w 62"/>
                <a:gd name="T47" fmla="*/ 0 h 73"/>
                <a:gd name="T48" fmla="*/ 0 w 62"/>
                <a:gd name="T49" fmla="*/ 0 h 73"/>
                <a:gd name="T50" fmla="*/ 0 w 62"/>
                <a:gd name="T51" fmla="*/ 0 h 73"/>
                <a:gd name="T52" fmla="*/ 0 w 62"/>
                <a:gd name="T53" fmla="*/ 0 h 73"/>
                <a:gd name="T54" fmla="*/ 0 w 62"/>
                <a:gd name="T55" fmla="*/ 0 h 73"/>
                <a:gd name="T56" fmla="*/ 0 w 62"/>
                <a:gd name="T57" fmla="*/ 0 h 73"/>
                <a:gd name="T58" fmla="*/ 0 w 62"/>
                <a:gd name="T59" fmla="*/ 0 h 73"/>
                <a:gd name="T60" fmla="*/ 0 w 62"/>
                <a:gd name="T61" fmla="*/ 0 h 73"/>
                <a:gd name="T62" fmla="*/ 0 w 62"/>
                <a:gd name="T63" fmla="*/ 0 h 73"/>
                <a:gd name="T64" fmla="*/ 0 w 62"/>
                <a:gd name="T65" fmla="*/ 0 h 73"/>
                <a:gd name="T66" fmla="*/ 0 w 62"/>
                <a:gd name="T67" fmla="*/ 0 h 73"/>
                <a:gd name="T68" fmla="*/ 0 w 62"/>
                <a:gd name="T69" fmla="*/ 0 h 73"/>
                <a:gd name="T70" fmla="*/ 0 w 62"/>
                <a:gd name="T71" fmla="*/ 0 h 73"/>
                <a:gd name="T72" fmla="*/ 0 w 62"/>
                <a:gd name="T73" fmla="*/ 0 h 73"/>
                <a:gd name="T74" fmla="*/ 0 w 62"/>
                <a:gd name="T75" fmla="*/ 0 h 73"/>
                <a:gd name="T76" fmla="*/ 0 w 62"/>
                <a:gd name="T77" fmla="*/ 0 h 73"/>
                <a:gd name="T78" fmla="*/ 0 w 62"/>
                <a:gd name="T79" fmla="*/ 0 h 73"/>
                <a:gd name="T80" fmla="*/ 0 w 62"/>
                <a:gd name="T81" fmla="*/ 0 h 73"/>
                <a:gd name="T82" fmla="*/ 0 w 62"/>
                <a:gd name="T83" fmla="*/ 0 h 73"/>
                <a:gd name="T84" fmla="*/ 0 w 62"/>
                <a:gd name="T85" fmla="*/ 0 h 73"/>
                <a:gd name="T86" fmla="*/ 0 w 62"/>
                <a:gd name="T87" fmla="*/ 0 h 73"/>
                <a:gd name="T88" fmla="*/ 0 w 62"/>
                <a:gd name="T89" fmla="*/ 0 h 7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62"/>
                <a:gd name="T136" fmla="*/ 0 h 73"/>
                <a:gd name="T137" fmla="*/ 62 w 62"/>
                <a:gd name="T138" fmla="*/ 73 h 7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62" h="73">
                  <a:moveTo>
                    <a:pt x="39" y="62"/>
                  </a:moveTo>
                  <a:lnTo>
                    <a:pt x="20" y="62"/>
                  </a:lnTo>
                  <a:lnTo>
                    <a:pt x="20" y="42"/>
                  </a:lnTo>
                  <a:lnTo>
                    <a:pt x="49" y="42"/>
                  </a:lnTo>
                  <a:lnTo>
                    <a:pt x="50" y="30"/>
                  </a:lnTo>
                  <a:lnTo>
                    <a:pt x="20" y="30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2"/>
                  </a:lnTo>
                  <a:lnTo>
                    <a:pt x="50" y="13"/>
                  </a:lnTo>
                  <a:lnTo>
                    <a:pt x="53" y="13"/>
                  </a:lnTo>
                  <a:lnTo>
                    <a:pt x="54" y="13"/>
                  </a:lnTo>
                  <a:lnTo>
                    <a:pt x="57" y="15"/>
                  </a:lnTo>
                  <a:lnTo>
                    <a:pt x="59" y="16"/>
                  </a:lnTo>
                  <a:lnTo>
                    <a:pt x="59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3"/>
                  </a:lnTo>
                  <a:lnTo>
                    <a:pt x="3" y="5"/>
                  </a:lnTo>
                  <a:lnTo>
                    <a:pt x="3" y="8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2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59" y="73"/>
                  </a:lnTo>
                  <a:lnTo>
                    <a:pt x="62" y="56"/>
                  </a:lnTo>
                  <a:lnTo>
                    <a:pt x="59" y="58"/>
                  </a:lnTo>
                  <a:lnTo>
                    <a:pt x="57" y="59"/>
                  </a:lnTo>
                  <a:lnTo>
                    <a:pt x="54" y="60"/>
                  </a:lnTo>
                  <a:lnTo>
                    <a:pt x="52" y="60"/>
                  </a:lnTo>
                  <a:lnTo>
                    <a:pt x="49" y="62"/>
                  </a:lnTo>
                  <a:lnTo>
                    <a:pt x="46" y="62"/>
                  </a:lnTo>
                  <a:lnTo>
                    <a:pt x="43" y="62"/>
                  </a:lnTo>
                  <a:lnTo>
                    <a:pt x="39" y="6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7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Industry Specifications in PLM</a:t>
            </a:r>
            <a:endParaRPr kumimoji="0" lang="en-US" sz="30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81000" y="762000"/>
            <a:ext cx="83820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2400" b="1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Purpose of S-Series</a:t>
            </a:r>
            <a:r>
              <a:rPr lang="en-US" sz="2400" b="1" i="0" kern="0" dirty="0">
                <a:solidFill>
                  <a:schemeClr val="tx1"/>
                </a:solidFill>
              </a:rPr>
              <a:t> specifications</a:t>
            </a:r>
            <a:r>
              <a:rPr lang="en-US" sz="2400" b="1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80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b="1" kern="0" dirty="0">
                <a:solidFill>
                  <a:schemeClr val="tx1"/>
                </a:solidFill>
              </a:rPr>
              <a:t>Agreed</a:t>
            </a:r>
            <a:r>
              <a:rPr lang="en-GB" sz="2000" i="0" kern="0" dirty="0">
                <a:solidFill>
                  <a:schemeClr val="tx1"/>
                </a:solidFill>
              </a:rPr>
              <a:t> world-wide land, sea and air for civil and defence applications Integrated Logistic Support requirements.</a:t>
            </a: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</a:endParaRP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</a:rPr>
              <a:t>Defines an </a:t>
            </a:r>
            <a:r>
              <a:rPr lang="en-GB" sz="2000" b="1" kern="0" dirty="0">
                <a:solidFill>
                  <a:schemeClr val="tx1"/>
                </a:solidFill>
              </a:rPr>
              <a:t>agreed</a:t>
            </a:r>
            <a:r>
              <a:rPr lang="en-GB" sz="2000" i="0" kern="0" dirty="0">
                <a:solidFill>
                  <a:schemeClr val="tx1"/>
                </a:solidFill>
              </a:rPr>
              <a:t> data to be standardised between: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tabLst>
                <a:tab pos="1077913" algn="l"/>
              </a:tabLst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Multi-partners, vendors and suppliers.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tabLst>
                <a:tab pos="1077913" algn="l"/>
              </a:tabLst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Multi-nations.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tabLst>
                <a:tab pos="1077913" algn="l"/>
              </a:tabLst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Multi-customer environments</a:t>
            </a:r>
            <a:r>
              <a:rPr lang="en-US" sz="1600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800" i="0" kern="0" dirty="0">
              <a:solidFill>
                <a:schemeClr val="tx1"/>
              </a:solidFill>
            </a:endParaRP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2000" i="0" kern="0" dirty="0">
                <a:solidFill>
                  <a:schemeClr val="tx1"/>
                </a:solidFill>
              </a:rPr>
              <a:t>Enables definition of an agreed </a:t>
            </a:r>
            <a:r>
              <a:rPr lang="en-US" sz="2000" b="1" kern="0" dirty="0">
                <a:solidFill>
                  <a:schemeClr val="tx1"/>
                </a:solidFill>
              </a:rPr>
              <a:t>standardised data model</a:t>
            </a:r>
            <a:r>
              <a:rPr lang="en-US" sz="2000" i="0" kern="0" dirty="0">
                <a:solidFill>
                  <a:schemeClr val="tx1"/>
                </a:solidFill>
              </a:rPr>
              <a:t>.</a:t>
            </a: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800" i="0" kern="0" dirty="0">
              <a:solidFill>
                <a:schemeClr val="tx1"/>
              </a:solidFill>
            </a:endParaRP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2000" i="0" kern="0" dirty="0">
                <a:solidFill>
                  <a:schemeClr val="tx1"/>
                </a:solidFill>
              </a:rPr>
              <a:t>Enables a </a:t>
            </a:r>
            <a:r>
              <a:rPr lang="en-US" sz="2000" b="1" kern="0" dirty="0">
                <a:solidFill>
                  <a:schemeClr val="tx1"/>
                </a:solidFill>
              </a:rPr>
              <a:t>standardised transport methodologies </a:t>
            </a:r>
            <a:r>
              <a:rPr lang="en-US" sz="2000" i="0" kern="0" dirty="0">
                <a:solidFill>
                  <a:schemeClr val="tx1"/>
                </a:solidFill>
              </a:rPr>
              <a:t>to be developed</a:t>
            </a:r>
            <a:r>
              <a:rPr lang="en-US" sz="2000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800" i="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2000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Being extended to cover </a:t>
            </a:r>
            <a:r>
              <a:rPr lang="en-US" sz="2000" b="1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full Product Life Cycle support</a:t>
            </a:r>
            <a:r>
              <a:rPr lang="en-US" sz="2000" i="0" kern="0" dirty="0">
                <a:solidFill>
                  <a:schemeClr val="tx1"/>
                </a:solidFill>
              </a:rPr>
              <a:t>.</a:t>
            </a:r>
            <a:endParaRPr lang="en-US" sz="2000" i="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defRPr/>
            </a:pPr>
            <a:endParaRPr lang="en-US" sz="800" i="0" kern="0" dirty="0">
              <a:solidFill>
                <a:schemeClr val="tx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GB" sz="3000" b="1" i="0" kern="0" dirty="0">
                <a:solidFill>
                  <a:srgbClr val="0000FF"/>
                </a:solidFill>
              </a:rPr>
              <a:t>Industry Specifications in PLM</a:t>
            </a:r>
            <a:endParaRPr lang="en-US" sz="3000" b="1" i="0" kern="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81000" y="762000"/>
            <a:ext cx="83820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2400" b="1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How specifications </a:t>
            </a:r>
            <a:r>
              <a:rPr lang="en-US" sz="2400" b="1" i="0" kern="0" dirty="0">
                <a:solidFill>
                  <a:schemeClr val="tx1"/>
                </a:solidFill>
              </a:rPr>
              <a:t>can </a:t>
            </a:r>
            <a:r>
              <a:rPr lang="en-US" sz="2400" b="1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 used in </a:t>
            </a:r>
            <a:r>
              <a:rPr lang="en-US" sz="2400" b="1" i="0" kern="0" dirty="0">
                <a:solidFill>
                  <a:schemeClr val="tx1"/>
                </a:solidFill>
              </a:rPr>
              <a:t>P</a:t>
            </a:r>
            <a:r>
              <a:rPr lang="en-US" sz="2400" b="1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LM.</a:t>
            </a: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80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</a:rPr>
              <a:t>PLM supports the equipment through its Product Life Cycle.</a:t>
            </a: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</a:endParaRP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</a:rPr>
              <a:t>S-Series specifications were originally developed for In-service support.</a:t>
            </a: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</a:endParaRP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</a:rPr>
              <a:t>The scope of the S-Series specifications is being </a:t>
            </a:r>
            <a:r>
              <a:rPr lang="en-GB" sz="2000" b="1" kern="0" dirty="0">
                <a:solidFill>
                  <a:schemeClr val="tx1"/>
                </a:solidFill>
              </a:rPr>
              <a:t>extended</a:t>
            </a:r>
            <a:r>
              <a:rPr lang="en-GB" sz="2000" i="0" kern="0" dirty="0">
                <a:solidFill>
                  <a:schemeClr val="tx1"/>
                </a:solidFill>
              </a:rPr>
              <a:t> to include</a:t>
            </a:r>
            <a:r>
              <a:rPr lang="en-GB" sz="2000" b="1" kern="0" dirty="0">
                <a:solidFill>
                  <a:schemeClr val="tx1"/>
                </a:solidFill>
              </a:rPr>
              <a:t> In-service data that is valuable to improve design and reliability of a product</a:t>
            </a:r>
            <a:r>
              <a:rPr lang="en-GB" sz="2000" i="0" kern="0" dirty="0">
                <a:solidFill>
                  <a:schemeClr val="tx1"/>
                </a:solidFill>
              </a:rPr>
              <a:t>.</a:t>
            </a:r>
          </a:p>
          <a:p>
            <a:pPr marL="722313" lvl="1" indent="-3683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</a:endParaRPr>
          </a:p>
          <a:p>
            <a:pPr marL="722313" lvl="1" indent="-3683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</a:rPr>
              <a:t>So the </a:t>
            </a:r>
            <a:r>
              <a:rPr lang="en-GB" sz="2000" b="1" kern="0" dirty="0">
                <a:solidFill>
                  <a:schemeClr val="tx1"/>
                </a:solidFill>
              </a:rPr>
              <a:t>recommendation</a:t>
            </a:r>
            <a:r>
              <a:rPr lang="en-GB" sz="2000" i="0" kern="0" dirty="0">
                <a:solidFill>
                  <a:schemeClr val="tx1"/>
                </a:solidFill>
              </a:rPr>
              <a:t> is for the inclusion of S-Series into PLM software to ensure </a:t>
            </a:r>
            <a:r>
              <a:rPr lang="en-GB" sz="2000" b="1" kern="0" dirty="0">
                <a:solidFill>
                  <a:schemeClr val="tx1"/>
                </a:solidFill>
              </a:rPr>
              <a:t>comprehensive </a:t>
            </a:r>
            <a:r>
              <a:rPr lang="en-GB" sz="2000" i="0" kern="0" dirty="0">
                <a:solidFill>
                  <a:schemeClr val="tx1"/>
                </a:solidFill>
              </a:rPr>
              <a:t>Product Life Cycle support.</a:t>
            </a:r>
            <a:endParaRPr lang="en-US" sz="2000" i="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defRPr/>
            </a:pPr>
            <a:endParaRPr lang="en-US" sz="800" i="0" kern="0" dirty="0">
              <a:solidFill>
                <a:schemeClr val="tx1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GB" sz="3000" b="1" i="0" kern="0" dirty="0">
                <a:solidFill>
                  <a:srgbClr val="0000FF"/>
                </a:solidFill>
              </a:rPr>
              <a:t>Industry Specifications in PLM</a:t>
            </a:r>
            <a:endParaRPr lang="en-US" sz="3000" b="1" i="0" kern="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ounded Rectangle 48"/>
          <p:cNvSpPr>
            <a:spLocks noChangeArrowheads="1"/>
          </p:cNvSpPr>
          <p:nvPr/>
        </p:nvSpPr>
        <p:spPr bwMode="auto">
          <a:xfrm>
            <a:off x="1706563" y="1386108"/>
            <a:ext cx="1409700" cy="7350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595FF"/>
              </a:gs>
              <a:gs pos="35001">
                <a:srgbClr val="B6B6FF"/>
              </a:gs>
              <a:gs pos="100000">
                <a:srgbClr val="E1E1FF"/>
              </a:gs>
            </a:gsLst>
            <a:lin ang="16200000" scaled="1"/>
          </a:gradFill>
          <a:ln w="9525" algn="ctr">
            <a:solidFill>
              <a:srgbClr val="2E2ECB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54000" tIns="54000" rIns="54000" bIns="54000" anchor="ctr"/>
          <a:lstStyle/>
          <a:p>
            <a:pPr algn="ctr">
              <a:spcBef>
                <a:spcPct val="50000"/>
              </a:spcBef>
              <a:defRPr/>
            </a:pPr>
            <a:r>
              <a:rPr lang="en-GB" sz="1200" b="1" dirty="0">
                <a:solidFill>
                  <a:schemeClr val="tx1"/>
                </a:solidFill>
              </a:rPr>
              <a:t>System A</a:t>
            </a:r>
            <a:endParaRPr lang="en-GB" sz="1200" b="1" dirty="0">
              <a:solidFill>
                <a:srgbClr val="000000"/>
              </a:solidFill>
            </a:endParaRPr>
          </a:p>
        </p:txBody>
      </p:sp>
      <p:sp>
        <p:nvSpPr>
          <p:cNvPr id="3" name="Rounded Rectangle 48"/>
          <p:cNvSpPr>
            <a:spLocks noChangeArrowheads="1"/>
          </p:cNvSpPr>
          <p:nvPr/>
        </p:nvSpPr>
        <p:spPr bwMode="auto">
          <a:xfrm>
            <a:off x="3867150" y="4986558"/>
            <a:ext cx="1409700" cy="7350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595FF"/>
              </a:gs>
              <a:gs pos="35001">
                <a:srgbClr val="B6B6FF"/>
              </a:gs>
              <a:gs pos="100000">
                <a:srgbClr val="E1E1FF"/>
              </a:gs>
            </a:gsLst>
            <a:lin ang="16200000" scaled="1"/>
          </a:gradFill>
          <a:ln w="9525" algn="ctr">
            <a:solidFill>
              <a:srgbClr val="2E2ECB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54000" tIns="54000" rIns="54000" bIns="54000" anchor="ctr"/>
          <a:lstStyle/>
          <a:p>
            <a:pPr algn="ctr">
              <a:spcBef>
                <a:spcPct val="50000"/>
              </a:spcBef>
              <a:defRPr/>
            </a:pPr>
            <a:r>
              <a:rPr lang="en-GB" sz="1200" b="1" dirty="0">
                <a:solidFill>
                  <a:schemeClr val="tx1"/>
                </a:solidFill>
              </a:rPr>
              <a:t>System C</a:t>
            </a:r>
            <a:endParaRPr lang="en-GB" sz="1200" b="1" dirty="0">
              <a:solidFill>
                <a:srgbClr val="000000"/>
              </a:solidFill>
            </a:endParaRPr>
          </a:p>
        </p:txBody>
      </p:sp>
      <p:cxnSp>
        <p:nvCxnSpPr>
          <p:cNvPr id="27" name="AutoShape 44"/>
          <p:cNvCxnSpPr>
            <a:cxnSpLocks noChangeShapeType="1"/>
            <a:stCxn id="49" idx="3"/>
            <a:endCxn id="2" idx="1"/>
          </p:cNvCxnSpPr>
          <p:nvPr/>
        </p:nvCxnSpPr>
        <p:spPr bwMode="auto">
          <a:xfrm>
            <a:off x="3116263" y="1753614"/>
            <a:ext cx="2916237" cy="0"/>
          </a:xfrm>
          <a:prstGeom prst="straightConnector1">
            <a:avLst/>
          </a:prstGeom>
          <a:noFill/>
          <a:ln w="38100">
            <a:solidFill>
              <a:srgbClr val="FF0000"/>
            </a:solidFill>
            <a:round/>
            <a:headEnd type="none" w="lg" len="lg"/>
            <a:tailEnd type="triangle" w="lg" len="lg"/>
          </a:ln>
        </p:spPr>
      </p:cxnSp>
      <p:sp>
        <p:nvSpPr>
          <p:cNvPr id="2" name="Rounded Rectangle 48"/>
          <p:cNvSpPr>
            <a:spLocks noChangeArrowheads="1"/>
          </p:cNvSpPr>
          <p:nvPr/>
        </p:nvSpPr>
        <p:spPr bwMode="auto">
          <a:xfrm>
            <a:off x="6032500" y="1386108"/>
            <a:ext cx="1398588" cy="7350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595FF"/>
              </a:gs>
              <a:gs pos="35001">
                <a:srgbClr val="B6B6FF"/>
              </a:gs>
              <a:gs pos="100000">
                <a:srgbClr val="E1E1FF"/>
              </a:gs>
            </a:gsLst>
            <a:lin ang="16200000" scaled="1"/>
          </a:gradFill>
          <a:ln w="9525" algn="ctr">
            <a:solidFill>
              <a:srgbClr val="2E2ECB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54000" tIns="54000" rIns="54000" bIns="54000" anchor="ctr"/>
          <a:lstStyle/>
          <a:p>
            <a:pPr algn="ctr">
              <a:spcBef>
                <a:spcPct val="50000"/>
              </a:spcBef>
              <a:defRPr/>
            </a:pPr>
            <a:r>
              <a:rPr lang="en-GB" sz="1200" b="1" dirty="0">
                <a:solidFill>
                  <a:schemeClr val="tx1"/>
                </a:solidFill>
              </a:rPr>
              <a:t>System B</a:t>
            </a:r>
          </a:p>
        </p:txBody>
      </p:sp>
      <p:cxnSp>
        <p:nvCxnSpPr>
          <p:cNvPr id="4" name="AutoShape 44"/>
          <p:cNvCxnSpPr>
            <a:cxnSpLocks noChangeShapeType="1"/>
            <a:stCxn id="49" idx="2"/>
          </p:cNvCxnSpPr>
          <p:nvPr/>
        </p:nvCxnSpPr>
        <p:spPr bwMode="auto">
          <a:xfrm>
            <a:off x="2411413" y="2121120"/>
            <a:ext cx="2160587" cy="2865438"/>
          </a:xfrm>
          <a:prstGeom prst="straightConnector1">
            <a:avLst/>
          </a:prstGeom>
          <a:noFill/>
          <a:ln w="38100">
            <a:solidFill>
              <a:srgbClr val="FF0000"/>
            </a:solidFill>
            <a:round/>
            <a:headEnd type="none" w="lg" len="lg"/>
            <a:tailEnd type="triangle" w="lg" len="lg"/>
          </a:ln>
        </p:spPr>
      </p:cxnSp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GB" sz="3000" b="1" i="0" kern="0" dirty="0">
                <a:solidFill>
                  <a:srgbClr val="0000FF"/>
                </a:solidFill>
              </a:rPr>
              <a:t>Industry Specifications in PLM</a:t>
            </a:r>
            <a:endParaRPr lang="en-US" sz="3000" b="1" i="0" kern="0" dirty="0">
              <a:solidFill>
                <a:srgbClr val="0000FF"/>
              </a:solidFill>
            </a:endParaRPr>
          </a:p>
        </p:txBody>
      </p:sp>
      <p:sp>
        <p:nvSpPr>
          <p:cNvPr id="24" name="Rectangle 3"/>
          <p:cNvSpPr txBox="1">
            <a:spLocks noChangeArrowheads="1"/>
          </p:cNvSpPr>
          <p:nvPr/>
        </p:nvSpPr>
        <p:spPr bwMode="auto">
          <a:xfrm>
            <a:off x="371946" y="571878"/>
            <a:ext cx="8536663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2400" b="1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Product Life-Cycle Management practices (</a:t>
            </a:r>
            <a:r>
              <a:rPr lang="en-US" sz="2400" b="1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today</a:t>
            </a:r>
            <a:r>
              <a:rPr lang="en-US" sz="2400" b="1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).</a:t>
            </a: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80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2286000" y="1114645"/>
            <a:ext cx="1658938" cy="1279525"/>
            <a:chOff x="2286000" y="1114645"/>
            <a:chExt cx="1658938" cy="1279525"/>
          </a:xfrm>
        </p:grpSpPr>
        <p:sp>
          <p:nvSpPr>
            <p:cNvPr id="124953" name="Cloud"/>
            <p:cNvSpPr>
              <a:spLocks noChangeAspect="1" noEditPoints="1" noChangeArrowheads="1"/>
            </p:cNvSpPr>
            <p:nvPr/>
          </p:nvSpPr>
          <p:spPr bwMode="auto">
            <a:xfrm>
              <a:off x="2286000" y="1114645"/>
              <a:ext cx="1658938" cy="1279525"/>
            </a:xfrm>
            <a:custGeom>
              <a:avLst/>
              <a:gdLst>
                <a:gd name="T0" fmla="*/ 67 w 21600"/>
                <a:gd name="T1" fmla="*/ 10800 h 21600"/>
                <a:gd name="T2" fmla="*/ 10800 w 21600"/>
                <a:gd name="T3" fmla="*/ 21577 h 21600"/>
                <a:gd name="T4" fmla="*/ 21582 w 21600"/>
                <a:gd name="T5" fmla="*/ 10800 h 21600"/>
                <a:gd name="T6" fmla="*/ 10800 w 21600"/>
                <a:gd name="T7" fmla="*/ 1235 h 21600"/>
                <a:gd name="T8" fmla="*/ 2977 w 21600"/>
                <a:gd name="T9" fmla="*/ 3262 h 21600"/>
                <a:gd name="T10" fmla="*/ 17087 w 21600"/>
                <a:gd name="T11" fmla="*/ 173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rgbClr val="FFBE7D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pPr algn="ctr">
                <a:spcBef>
                  <a:spcPct val="50000"/>
                </a:spcBef>
                <a:defRPr/>
              </a:pPr>
              <a:endParaRPr lang="en-GB" sz="1200" b="1" dirty="0">
                <a:solidFill>
                  <a:srgbClr val="000000"/>
                </a:solidFill>
              </a:endParaRPr>
            </a:p>
          </p:txBody>
        </p:sp>
        <p:sp>
          <p:nvSpPr>
            <p:cNvPr id="66580" name="Text Box 28"/>
            <p:cNvSpPr txBox="1">
              <a:spLocks noChangeArrowheads="1"/>
            </p:cNvSpPr>
            <p:nvPr/>
          </p:nvSpPr>
          <p:spPr bwMode="auto">
            <a:xfrm>
              <a:off x="2646363" y="1755995"/>
              <a:ext cx="554038" cy="400050"/>
            </a:xfrm>
            <a:prstGeom prst="rect">
              <a:avLst/>
            </a:prstGeom>
            <a:solidFill>
              <a:srgbClr val="CCFFFF">
                <a:alpha val="89803"/>
              </a:srgbClr>
            </a:solidFill>
            <a:ln w="12700" algn="ctr">
              <a:solidFill>
                <a:srgbClr val="99CCFF"/>
              </a:solidFill>
              <a:miter lim="800000"/>
              <a:headEnd/>
              <a:tailEnd type="none" w="lg" len="lg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dirty="0">
                  <a:solidFill>
                    <a:schemeClr val="tx1"/>
                  </a:solidFill>
                </a:rPr>
                <a:t>Unit Config</a:t>
              </a:r>
              <a:endParaRPr lang="en-GB" sz="1400" dirty="0">
                <a:solidFill>
                  <a:schemeClr val="tx1"/>
                </a:solidFill>
              </a:endParaRPr>
            </a:p>
          </p:txBody>
        </p:sp>
        <p:sp>
          <p:nvSpPr>
            <p:cNvPr id="66581" name="Text Box 27"/>
            <p:cNvSpPr txBox="1">
              <a:spLocks noChangeArrowheads="1"/>
            </p:cNvSpPr>
            <p:nvPr/>
          </p:nvSpPr>
          <p:spPr bwMode="auto">
            <a:xfrm>
              <a:off x="3103563" y="1673445"/>
              <a:ext cx="554038" cy="400050"/>
            </a:xfrm>
            <a:prstGeom prst="rect">
              <a:avLst/>
            </a:prstGeom>
            <a:solidFill>
              <a:srgbClr val="CCFFFF">
                <a:alpha val="89803"/>
              </a:srgbClr>
            </a:solidFill>
            <a:ln w="12700" algn="ctr">
              <a:solidFill>
                <a:srgbClr val="99CCFF"/>
              </a:solidFill>
              <a:miter lim="800000"/>
              <a:headEnd/>
              <a:tailEnd type="none" w="lg" len="lg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dirty="0">
                  <a:solidFill>
                    <a:schemeClr val="tx1"/>
                  </a:solidFill>
                </a:rPr>
                <a:t>SB Action</a:t>
              </a:r>
            </a:p>
          </p:txBody>
        </p:sp>
        <p:sp>
          <p:nvSpPr>
            <p:cNvPr id="66579" name="Text Box 26"/>
            <p:cNvSpPr txBox="1">
              <a:spLocks noChangeArrowheads="1"/>
            </p:cNvSpPr>
            <p:nvPr/>
          </p:nvSpPr>
          <p:spPr bwMode="auto">
            <a:xfrm>
              <a:off x="2644980" y="1338907"/>
              <a:ext cx="554038" cy="369332"/>
            </a:xfrm>
            <a:prstGeom prst="rect">
              <a:avLst/>
            </a:prstGeom>
            <a:solidFill>
              <a:srgbClr val="CCFFFF">
                <a:alpha val="89803"/>
              </a:srgbClr>
            </a:solidFill>
            <a:ln w="12700" algn="ctr">
              <a:solidFill>
                <a:srgbClr val="99CCFF"/>
              </a:solidFill>
              <a:miter lim="800000"/>
              <a:headEnd/>
              <a:tailEnd type="none" w="lg" len="lg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b="1" dirty="0">
                  <a:solidFill>
                    <a:schemeClr val="tx1"/>
                  </a:solidFill>
                </a:rPr>
                <a:t>Unit Life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662631" y="1454198"/>
            <a:ext cx="1658938" cy="1279525"/>
            <a:chOff x="1581150" y="1481358"/>
            <a:chExt cx="1658938" cy="1279525"/>
          </a:xfrm>
        </p:grpSpPr>
        <p:sp>
          <p:nvSpPr>
            <p:cNvPr id="124957" name="Cloud"/>
            <p:cNvSpPr>
              <a:spLocks noChangeAspect="1" noEditPoints="1" noChangeArrowheads="1"/>
            </p:cNvSpPr>
            <p:nvPr/>
          </p:nvSpPr>
          <p:spPr bwMode="auto">
            <a:xfrm>
              <a:off x="1581150" y="1481358"/>
              <a:ext cx="1658938" cy="1279525"/>
            </a:xfrm>
            <a:custGeom>
              <a:avLst/>
              <a:gdLst>
                <a:gd name="T0" fmla="*/ 67 w 21600"/>
                <a:gd name="T1" fmla="*/ 10800 h 21600"/>
                <a:gd name="T2" fmla="*/ 10800 w 21600"/>
                <a:gd name="T3" fmla="*/ 21577 h 21600"/>
                <a:gd name="T4" fmla="*/ 21582 w 21600"/>
                <a:gd name="T5" fmla="*/ 10800 h 21600"/>
                <a:gd name="T6" fmla="*/ 10800 w 21600"/>
                <a:gd name="T7" fmla="*/ 1235 h 21600"/>
                <a:gd name="T8" fmla="*/ 2977 w 21600"/>
                <a:gd name="T9" fmla="*/ 3262 h 21600"/>
                <a:gd name="T10" fmla="*/ 17087 w 21600"/>
                <a:gd name="T11" fmla="*/ 173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rgbClr val="FFBE7D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pPr algn="ctr">
                <a:spcBef>
                  <a:spcPct val="50000"/>
                </a:spcBef>
                <a:defRPr/>
              </a:pPr>
              <a:endParaRPr lang="en-GB" sz="1200" b="1" dirty="0">
                <a:solidFill>
                  <a:srgbClr val="000000"/>
                </a:solidFill>
              </a:endParaRPr>
            </a:p>
          </p:txBody>
        </p:sp>
        <p:sp>
          <p:nvSpPr>
            <p:cNvPr id="66576" name="Text Box 30"/>
            <p:cNvSpPr txBox="1">
              <a:spLocks noChangeArrowheads="1"/>
            </p:cNvSpPr>
            <p:nvPr/>
          </p:nvSpPr>
          <p:spPr bwMode="auto">
            <a:xfrm>
              <a:off x="1886799" y="1802804"/>
              <a:ext cx="554038" cy="369332"/>
            </a:xfrm>
            <a:prstGeom prst="rect">
              <a:avLst/>
            </a:prstGeom>
            <a:solidFill>
              <a:srgbClr val="CCFFFF">
                <a:alpha val="89803"/>
              </a:srgbClr>
            </a:solidFill>
            <a:ln w="12700" algn="ctr">
              <a:solidFill>
                <a:srgbClr val="99CCFF"/>
              </a:solidFill>
              <a:miter lim="800000"/>
              <a:headEnd/>
              <a:tailEnd type="none" w="lg" len="lg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b="1" dirty="0">
                  <a:solidFill>
                    <a:schemeClr val="tx1"/>
                  </a:solidFill>
                </a:rPr>
                <a:t>Unit Life</a:t>
              </a:r>
            </a:p>
          </p:txBody>
        </p:sp>
        <p:sp>
          <p:nvSpPr>
            <p:cNvPr id="66577" name="Text Box 31"/>
            <p:cNvSpPr txBox="1">
              <a:spLocks noChangeArrowheads="1"/>
            </p:cNvSpPr>
            <p:nvPr/>
          </p:nvSpPr>
          <p:spPr bwMode="auto">
            <a:xfrm>
              <a:off x="2252663" y="2132233"/>
              <a:ext cx="554038" cy="400050"/>
            </a:xfrm>
            <a:prstGeom prst="rect">
              <a:avLst/>
            </a:prstGeom>
            <a:solidFill>
              <a:srgbClr val="CCFFFF">
                <a:alpha val="89803"/>
              </a:srgbClr>
            </a:solidFill>
            <a:ln w="12700" algn="ctr">
              <a:solidFill>
                <a:srgbClr val="99CCFF"/>
              </a:solidFill>
              <a:miter lim="800000"/>
              <a:headEnd/>
              <a:tailEnd type="none" w="lg" len="lg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dirty="0">
                  <a:solidFill>
                    <a:schemeClr val="tx1"/>
                  </a:solidFill>
                </a:rPr>
                <a:t>Maint Event</a:t>
              </a: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1495" y="1026923"/>
            <a:ext cx="7876515" cy="4846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66" name="Text Box 38"/>
          <p:cNvSpPr txBox="1">
            <a:spLocks noChangeArrowheads="1"/>
          </p:cNvSpPr>
          <p:nvPr/>
        </p:nvSpPr>
        <p:spPr bwMode="auto">
          <a:xfrm>
            <a:off x="343301" y="1539088"/>
            <a:ext cx="8574363" cy="3539430"/>
          </a:xfrm>
          <a:prstGeom prst="rect">
            <a:avLst/>
          </a:prstGeom>
          <a:solidFill>
            <a:srgbClr val="CCFFFF"/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tx1"/>
                </a:solidFill>
              </a:rPr>
              <a:t>Issues:</a:t>
            </a:r>
          </a:p>
          <a:p>
            <a:pPr marL="180975" indent="-180975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1600" b="1" dirty="0">
                <a:solidFill>
                  <a:schemeClr val="tx1"/>
                </a:solidFill>
              </a:rPr>
              <a:t>Bespoke and multiple </a:t>
            </a:r>
            <a:r>
              <a:rPr lang="en-GB" sz="1600" dirty="0">
                <a:solidFill>
                  <a:schemeClr val="tx1"/>
                </a:solidFill>
              </a:rPr>
              <a:t>data formats.</a:t>
            </a:r>
          </a:p>
          <a:p>
            <a:pPr marL="180975" indent="-180975">
              <a:spcBef>
                <a:spcPct val="50000"/>
              </a:spcBef>
              <a:buFont typeface="Arial" pitchFamily="34" charset="0"/>
              <a:buChar char="•"/>
            </a:pPr>
            <a:endParaRPr lang="en-GB" sz="800" dirty="0">
              <a:solidFill>
                <a:schemeClr val="tx1"/>
              </a:solidFill>
            </a:endParaRPr>
          </a:p>
          <a:p>
            <a:pPr marL="180975" indent="-180975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1600" b="1" dirty="0">
                <a:solidFill>
                  <a:schemeClr val="tx1"/>
                </a:solidFill>
              </a:rPr>
              <a:t>Excessive point-to-point</a:t>
            </a:r>
            <a:r>
              <a:rPr lang="en-GB" sz="1600" dirty="0">
                <a:solidFill>
                  <a:schemeClr val="tx1"/>
                </a:solidFill>
              </a:rPr>
              <a:t> transport mechanisms between systems.</a:t>
            </a:r>
          </a:p>
          <a:p>
            <a:pPr marL="180975" indent="-180975">
              <a:spcBef>
                <a:spcPct val="50000"/>
              </a:spcBef>
              <a:buFont typeface="Arial" pitchFamily="34" charset="0"/>
              <a:buChar char="•"/>
            </a:pPr>
            <a:endParaRPr lang="en-GB" sz="800" dirty="0">
              <a:solidFill>
                <a:schemeClr val="tx1"/>
              </a:solidFill>
            </a:endParaRPr>
          </a:p>
          <a:p>
            <a:pPr marL="180975" indent="-180975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1600" b="1" dirty="0">
                <a:solidFill>
                  <a:schemeClr val="tx1"/>
                </a:solidFill>
              </a:rPr>
              <a:t>Uncontrolled data including duplication </a:t>
            </a:r>
            <a:r>
              <a:rPr lang="en-GB" sz="1600" dirty="0">
                <a:solidFill>
                  <a:schemeClr val="tx1"/>
                </a:solidFill>
              </a:rPr>
              <a:t>inhibiting ‘master data management’.</a:t>
            </a:r>
          </a:p>
          <a:p>
            <a:pPr marL="180975" indent="-180975">
              <a:spcBef>
                <a:spcPct val="50000"/>
              </a:spcBef>
              <a:buFont typeface="Arial" pitchFamily="34" charset="0"/>
              <a:buChar char="•"/>
            </a:pPr>
            <a:endParaRPr lang="en-GB" sz="800" dirty="0">
              <a:solidFill>
                <a:schemeClr val="tx1"/>
              </a:solidFill>
            </a:endParaRPr>
          </a:p>
          <a:p>
            <a:pPr marL="180975" indent="-180975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1600" b="1" dirty="0">
                <a:solidFill>
                  <a:schemeClr val="tx1"/>
                </a:solidFill>
              </a:rPr>
              <a:t>High</a:t>
            </a:r>
            <a:r>
              <a:rPr lang="en-GB" sz="1600" dirty="0">
                <a:solidFill>
                  <a:schemeClr val="tx1"/>
                </a:solidFill>
              </a:rPr>
              <a:t> </a:t>
            </a:r>
            <a:r>
              <a:rPr lang="en-GB" sz="1600" b="1" dirty="0">
                <a:solidFill>
                  <a:schemeClr val="tx1"/>
                </a:solidFill>
              </a:rPr>
              <a:t>cost of implementation </a:t>
            </a:r>
            <a:r>
              <a:rPr lang="en-GB" sz="1600" dirty="0">
                <a:solidFill>
                  <a:schemeClr val="tx1"/>
                </a:solidFill>
              </a:rPr>
              <a:t>and extended delivery timescales.</a:t>
            </a:r>
          </a:p>
          <a:p>
            <a:pPr marL="180975" indent="-180975">
              <a:spcBef>
                <a:spcPct val="50000"/>
              </a:spcBef>
              <a:buFont typeface="Arial" pitchFamily="34" charset="0"/>
              <a:buChar char="•"/>
            </a:pPr>
            <a:endParaRPr lang="en-GB" sz="800" dirty="0">
              <a:solidFill>
                <a:schemeClr val="tx1"/>
              </a:solidFill>
            </a:endParaRPr>
          </a:p>
          <a:p>
            <a:pPr marL="180975" indent="-180975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1600" b="1" dirty="0">
                <a:solidFill>
                  <a:schemeClr val="tx1"/>
                </a:solidFill>
              </a:rPr>
              <a:t>Increased cost</a:t>
            </a:r>
            <a:r>
              <a:rPr lang="en-GB" sz="1600" dirty="0">
                <a:solidFill>
                  <a:schemeClr val="tx1"/>
                </a:solidFill>
              </a:rPr>
              <a:t>s for system support sustainment.</a:t>
            </a:r>
          </a:p>
          <a:p>
            <a:pPr marL="180975" indent="-180975">
              <a:spcBef>
                <a:spcPct val="50000"/>
              </a:spcBef>
              <a:buFont typeface="Arial" pitchFamily="34" charset="0"/>
              <a:buChar char="•"/>
            </a:pPr>
            <a:endParaRPr lang="en-GB" sz="800" dirty="0">
              <a:solidFill>
                <a:schemeClr val="tx1"/>
              </a:solidFill>
            </a:endParaRPr>
          </a:p>
          <a:p>
            <a:pPr marL="180975" indent="-180975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1600" b="1" dirty="0">
                <a:solidFill>
                  <a:schemeClr val="tx1"/>
                </a:solidFill>
              </a:rPr>
              <a:t>Lack of integration </a:t>
            </a:r>
            <a:r>
              <a:rPr lang="en-GB" sz="1600" dirty="0">
                <a:solidFill>
                  <a:schemeClr val="tx1"/>
                </a:solidFill>
              </a:rPr>
              <a:t>between disciplines, eg. engineering, manufacturing, etc.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823 4.69581E-7 L 0.32032 -0.0009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19061E-6 L 0.22725 0.4198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" y="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1" animBg="1"/>
      <p:bldP spid="49" grpId="2" animBg="1"/>
      <p:bldP spid="3" grpId="1" animBg="1"/>
      <p:bldP spid="3" grpId="2" animBg="1"/>
      <p:bldP spid="2" grpId="1" animBg="1"/>
      <p:bldP spid="2" grpId="2" animBg="1"/>
      <p:bldP spid="12496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ounded Rectangle 39"/>
          <p:cNvSpPr/>
          <p:nvPr/>
        </p:nvSpPr>
        <p:spPr bwMode="auto">
          <a:xfrm>
            <a:off x="723900" y="3076576"/>
            <a:ext cx="7696200" cy="681038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>
              <a:defRPr/>
            </a:pPr>
            <a:endParaRPr lang="en-US" sz="8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en-US" sz="18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Enterprise Service Bus</a:t>
            </a:r>
          </a:p>
          <a:p>
            <a:pPr>
              <a:defRPr/>
            </a:pPr>
            <a:endParaRPr lang="en-US" sz="8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9" name="Rounded Rectangle 48"/>
          <p:cNvSpPr>
            <a:spLocks noChangeArrowheads="1"/>
          </p:cNvSpPr>
          <p:nvPr/>
        </p:nvSpPr>
        <p:spPr bwMode="auto">
          <a:xfrm>
            <a:off x="1706563" y="1268413"/>
            <a:ext cx="1409700" cy="7350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595FF"/>
              </a:gs>
              <a:gs pos="35001">
                <a:srgbClr val="B6B6FF"/>
              </a:gs>
              <a:gs pos="100000">
                <a:srgbClr val="E1E1FF"/>
              </a:gs>
            </a:gsLst>
            <a:lin ang="16200000" scaled="1"/>
          </a:gradFill>
          <a:ln w="9525" algn="ctr">
            <a:solidFill>
              <a:srgbClr val="2E2ECB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54000" tIns="54000" rIns="54000" bIns="54000" anchor="ctr"/>
          <a:lstStyle/>
          <a:p>
            <a:pPr algn="ctr">
              <a:spcBef>
                <a:spcPct val="50000"/>
              </a:spcBef>
              <a:defRPr/>
            </a:pPr>
            <a:r>
              <a:rPr lang="en-GB" sz="1200" b="1" dirty="0">
                <a:solidFill>
                  <a:schemeClr val="tx1"/>
                </a:solidFill>
              </a:rPr>
              <a:t>System A</a:t>
            </a:r>
            <a:endParaRPr lang="en-GB" sz="1200" b="1" dirty="0">
              <a:solidFill>
                <a:srgbClr val="000000"/>
              </a:solidFill>
            </a:endParaRPr>
          </a:p>
        </p:txBody>
      </p:sp>
      <p:cxnSp>
        <p:nvCxnSpPr>
          <p:cNvPr id="1405996" name="AutoShape 44"/>
          <p:cNvCxnSpPr>
            <a:cxnSpLocks noChangeShapeType="1"/>
          </p:cNvCxnSpPr>
          <p:nvPr/>
        </p:nvCxnSpPr>
        <p:spPr bwMode="auto">
          <a:xfrm>
            <a:off x="2411413" y="2003425"/>
            <a:ext cx="0" cy="1209675"/>
          </a:xfrm>
          <a:prstGeom prst="straightConnector1">
            <a:avLst/>
          </a:prstGeom>
          <a:noFill/>
          <a:ln w="38100">
            <a:solidFill>
              <a:srgbClr val="FF0000"/>
            </a:solidFill>
            <a:round/>
            <a:headEnd type="none" w="lg" len="lg"/>
            <a:tailEnd type="triangle" w="lg" len="lg"/>
          </a:ln>
        </p:spPr>
      </p:cxnSp>
      <p:cxnSp>
        <p:nvCxnSpPr>
          <p:cNvPr id="2" name="AutoShape 44"/>
          <p:cNvCxnSpPr>
            <a:cxnSpLocks noChangeShapeType="1"/>
          </p:cNvCxnSpPr>
          <p:nvPr/>
        </p:nvCxnSpPr>
        <p:spPr bwMode="auto">
          <a:xfrm flipV="1">
            <a:off x="6732588" y="2003425"/>
            <a:ext cx="0" cy="1209675"/>
          </a:xfrm>
          <a:prstGeom prst="straightConnector1">
            <a:avLst/>
          </a:prstGeom>
          <a:noFill/>
          <a:ln w="38100">
            <a:solidFill>
              <a:srgbClr val="FF0000"/>
            </a:solidFill>
            <a:round/>
            <a:headEnd type="none" w="lg" len="lg"/>
            <a:tailEnd type="triangle" w="lg" len="lg"/>
          </a:ln>
        </p:spPr>
      </p:cxnSp>
      <p:sp>
        <p:nvSpPr>
          <p:cNvPr id="3" name="Rounded Rectangle 48"/>
          <p:cNvSpPr>
            <a:spLocks noChangeArrowheads="1"/>
          </p:cNvSpPr>
          <p:nvPr/>
        </p:nvSpPr>
        <p:spPr bwMode="auto">
          <a:xfrm>
            <a:off x="6032500" y="1268413"/>
            <a:ext cx="1398588" cy="7350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595FF"/>
              </a:gs>
              <a:gs pos="35001">
                <a:srgbClr val="B6B6FF"/>
              </a:gs>
              <a:gs pos="100000">
                <a:srgbClr val="E1E1FF"/>
              </a:gs>
            </a:gsLst>
            <a:lin ang="16200000" scaled="1"/>
          </a:gradFill>
          <a:ln w="9525" algn="ctr">
            <a:solidFill>
              <a:srgbClr val="2E2ECB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54000" tIns="54000" rIns="54000" bIns="54000" anchor="ctr"/>
          <a:lstStyle/>
          <a:p>
            <a:pPr algn="ctr">
              <a:spcBef>
                <a:spcPct val="50000"/>
              </a:spcBef>
              <a:defRPr/>
            </a:pPr>
            <a:r>
              <a:rPr lang="en-GB" sz="1200" b="1" dirty="0">
                <a:solidFill>
                  <a:schemeClr val="tx1"/>
                </a:solidFill>
              </a:rPr>
              <a:t>System B</a:t>
            </a:r>
          </a:p>
        </p:txBody>
      </p:sp>
      <p:cxnSp>
        <p:nvCxnSpPr>
          <p:cNvPr id="4" name="AutoShape 44"/>
          <p:cNvCxnSpPr>
            <a:cxnSpLocks noChangeShapeType="1"/>
          </p:cNvCxnSpPr>
          <p:nvPr/>
        </p:nvCxnSpPr>
        <p:spPr bwMode="auto">
          <a:xfrm>
            <a:off x="4572000" y="3621088"/>
            <a:ext cx="0" cy="1247775"/>
          </a:xfrm>
          <a:prstGeom prst="straightConnector1">
            <a:avLst/>
          </a:prstGeom>
          <a:noFill/>
          <a:ln w="38100">
            <a:solidFill>
              <a:srgbClr val="FF0000"/>
            </a:solidFill>
            <a:round/>
            <a:headEnd type="none" w="lg" len="lg"/>
            <a:tailEnd type="triangle" w="lg" len="lg"/>
          </a:ln>
        </p:spPr>
      </p:cxnSp>
      <p:sp>
        <p:nvSpPr>
          <p:cNvPr id="5" name="Rounded Rectangle 48"/>
          <p:cNvSpPr>
            <a:spLocks noChangeArrowheads="1"/>
          </p:cNvSpPr>
          <p:nvPr/>
        </p:nvSpPr>
        <p:spPr bwMode="auto">
          <a:xfrm>
            <a:off x="3867150" y="4868863"/>
            <a:ext cx="1409700" cy="73501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595FF"/>
              </a:gs>
              <a:gs pos="35001">
                <a:srgbClr val="B6B6FF"/>
              </a:gs>
              <a:gs pos="100000">
                <a:srgbClr val="E1E1FF"/>
              </a:gs>
            </a:gsLst>
            <a:lin ang="16200000" scaled="1"/>
          </a:gradFill>
          <a:ln w="9525" algn="ctr">
            <a:solidFill>
              <a:srgbClr val="2E2ECB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54000" tIns="54000" rIns="54000" bIns="54000" anchor="ctr"/>
          <a:lstStyle/>
          <a:p>
            <a:pPr algn="ctr">
              <a:spcBef>
                <a:spcPct val="50000"/>
              </a:spcBef>
              <a:defRPr/>
            </a:pPr>
            <a:r>
              <a:rPr lang="en-GB" sz="1200" b="1" dirty="0">
                <a:solidFill>
                  <a:schemeClr val="tx1"/>
                </a:solidFill>
              </a:rPr>
              <a:t>System C</a:t>
            </a:r>
            <a:endParaRPr lang="en-GB" sz="1200" b="1" dirty="0">
              <a:solidFill>
                <a:srgbClr val="000000"/>
              </a:solidFill>
            </a:endParaRPr>
          </a:p>
        </p:txBody>
      </p:sp>
      <p:sp>
        <p:nvSpPr>
          <p:cNvPr id="136212" name="Text Box 20"/>
          <p:cNvSpPr txBox="1">
            <a:spLocks noChangeArrowheads="1"/>
          </p:cNvSpPr>
          <p:nvPr/>
        </p:nvSpPr>
        <p:spPr bwMode="auto">
          <a:xfrm>
            <a:off x="2133600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Unit Life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36219" name="Text Box 27"/>
          <p:cNvSpPr txBox="1">
            <a:spLocks noChangeArrowheads="1"/>
          </p:cNvSpPr>
          <p:nvPr/>
        </p:nvSpPr>
        <p:spPr bwMode="auto">
          <a:xfrm>
            <a:off x="2133600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Unit Config</a:t>
            </a:r>
          </a:p>
        </p:txBody>
      </p:sp>
      <p:sp>
        <p:nvSpPr>
          <p:cNvPr id="136220" name="Text Box 28"/>
          <p:cNvSpPr txBox="1">
            <a:spLocks noChangeArrowheads="1"/>
          </p:cNvSpPr>
          <p:nvPr/>
        </p:nvSpPr>
        <p:spPr bwMode="auto">
          <a:xfrm>
            <a:off x="2133600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Maint Event</a:t>
            </a:r>
          </a:p>
        </p:txBody>
      </p:sp>
      <p:sp>
        <p:nvSpPr>
          <p:cNvPr id="136221" name="Text Box 29"/>
          <p:cNvSpPr txBox="1">
            <a:spLocks noChangeArrowheads="1"/>
          </p:cNvSpPr>
          <p:nvPr/>
        </p:nvSpPr>
        <p:spPr bwMode="auto">
          <a:xfrm>
            <a:off x="2133600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Unit Life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36222" name="Text Box 30"/>
          <p:cNvSpPr txBox="1">
            <a:spLocks noChangeArrowheads="1"/>
          </p:cNvSpPr>
          <p:nvPr/>
        </p:nvSpPr>
        <p:spPr bwMode="auto">
          <a:xfrm>
            <a:off x="4294188" y="3255963"/>
            <a:ext cx="554037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Unit Life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36223" name="Text Box 31"/>
          <p:cNvSpPr txBox="1">
            <a:spLocks noChangeArrowheads="1"/>
          </p:cNvSpPr>
          <p:nvPr/>
        </p:nvSpPr>
        <p:spPr bwMode="auto">
          <a:xfrm>
            <a:off x="4284663" y="3255963"/>
            <a:ext cx="554037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Unit Life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36224" name="Text Box 32"/>
          <p:cNvSpPr txBox="1">
            <a:spLocks noChangeArrowheads="1"/>
          </p:cNvSpPr>
          <p:nvPr/>
        </p:nvSpPr>
        <p:spPr bwMode="auto">
          <a:xfrm>
            <a:off x="2133600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SB Action</a:t>
            </a:r>
          </a:p>
        </p:txBody>
      </p:sp>
      <p:sp>
        <p:nvSpPr>
          <p:cNvPr id="136225" name="Text Box 33"/>
          <p:cNvSpPr txBox="1">
            <a:spLocks noChangeArrowheads="1"/>
          </p:cNvSpPr>
          <p:nvPr/>
        </p:nvSpPr>
        <p:spPr bwMode="auto">
          <a:xfrm>
            <a:off x="2133600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Maint Event</a:t>
            </a:r>
          </a:p>
        </p:txBody>
      </p:sp>
      <p:sp>
        <p:nvSpPr>
          <p:cNvPr id="136226" name="Text Box 34"/>
          <p:cNvSpPr txBox="1">
            <a:spLocks noChangeArrowheads="1"/>
          </p:cNvSpPr>
          <p:nvPr/>
        </p:nvSpPr>
        <p:spPr bwMode="auto">
          <a:xfrm>
            <a:off x="2133600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Unit Config</a:t>
            </a:r>
          </a:p>
        </p:txBody>
      </p:sp>
      <p:sp>
        <p:nvSpPr>
          <p:cNvPr id="136228" name="Text Box 36"/>
          <p:cNvSpPr txBox="1">
            <a:spLocks noChangeArrowheads="1"/>
          </p:cNvSpPr>
          <p:nvPr/>
        </p:nvSpPr>
        <p:spPr bwMode="auto">
          <a:xfrm>
            <a:off x="2124075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Unit Life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36229" name="Text Box 37"/>
          <p:cNvSpPr txBox="1">
            <a:spLocks noChangeArrowheads="1"/>
          </p:cNvSpPr>
          <p:nvPr/>
        </p:nvSpPr>
        <p:spPr bwMode="auto">
          <a:xfrm>
            <a:off x="2124075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Unit Config</a:t>
            </a:r>
          </a:p>
        </p:txBody>
      </p:sp>
      <p:sp>
        <p:nvSpPr>
          <p:cNvPr id="136230" name="Text Box 38"/>
          <p:cNvSpPr txBox="1">
            <a:spLocks noChangeArrowheads="1"/>
          </p:cNvSpPr>
          <p:nvPr/>
        </p:nvSpPr>
        <p:spPr bwMode="auto">
          <a:xfrm>
            <a:off x="2124075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Maint Event</a:t>
            </a:r>
          </a:p>
        </p:txBody>
      </p:sp>
      <p:sp>
        <p:nvSpPr>
          <p:cNvPr id="136231" name="Text Box 39"/>
          <p:cNvSpPr txBox="1">
            <a:spLocks noChangeArrowheads="1"/>
          </p:cNvSpPr>
          <p:nvPr/>
        </p:nvSpPr>
        <p:spPr bwMode="auto">
          <a:xfrm>
            <a:off x="2124075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Unit Life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36232" name="Text Box 40"/>
          <p:cNvSpPr txBox="1">
            <a:spLocks noChangeArrowheads="1"/>
          </p:cNvSpPr>
          <p:nvPr/>
        </p:nvSpPr>
        <p:spPr bwMode="auto">
          <a:xfrm>
            <a:off x="4284663" y="3255963"/>
            <a:ext cx="554037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Unit Life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36233" name="Text Box 41"/>
          <p:cNvSpPr txBox="1">
            <a:spLocks noChangeArrowheads="1"/>
          </p:cNvSpPr>
          <p:nvPr/>
        </p:nvSpPr>
        <p:spPr bwMode="auto">
          <a:xfrm>
            <a:off x="4275138" y="3255963"/>
            <a:ext cx="554037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Unit Life</a:t>
            </a:r>
          </a:p>
        </p:txBody>
      </p:sp>
      <p:sp>
        <p:nvSpPr>
          <p:cNvPr id="136234" name="Text Box 42"/>
          <p:cNvSpPr txBox="1">
            <a:spLocks noChangeArrowheads="1"/>
          </p:cNvSpPr>
          <p:nvPr/>
        </p:nvSpPr>
        <p:spPr bwMode="auto">
          <a:xfrm>
            <a:off x="2124075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SB Action</a:t>
            </a:r>
          </a:p>
        </p:txBody>
      </p:sp>
      <p:sp>
        <p:nvSpPr>
          <p:cNvPr id="136235" name="Text Box 43"/>
          <p:cNvSpPr txBox="1">
            <a:spLocks noChangeArrowheads="1"/>
          </p:cNvSpPr>
          <p:nvPr/>
        </p:nvSpPr>
        <p:spPr bwMode="auto">
          <a:xfrm>
            <a:off x="2124075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Maint Event</a:t>
            </a:r>
          </a:p>
        </p:txBody>
      </p:sp>
      <p:sp>
        <p:nvSpPr>
          <p:cNvPr id="136236" name="Text Box 44"/>
          <p:cNvSpPr txBox="1">
            <a:spLocks noChangeArrowheads="1"/>
          </p:cNvSpPr>
          <p:nvPr/>
        </p:nvSpPr>
        <p:spPr bwMode="auto">
          <a:xfrm>
            <a:off x="2124075" y="1844675"/>
            <a:ext cx="554038" cy="400050"/>
          </a:xfrm>
          <a:prstGeom prst="rect">
            <a:avLst/>
          </a:prstGeom>
          <a:solidFill>
            <a:srgbClr val="CCFFFF">
              <a:alpha val="89803"/>
            </a:srgbClr>
          </a:solidFill>
          <a:ln w="12700" algn="ctr">
            <a:solidFill>
              <a:srgbClr val="99CCFF"/>
            </a:solidFill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dirty="0">
                <a:solidFill>
                  <a:schemeClr val="tx1"/>
                </a:solidFill>
              </a:rPr>
              <a:t>Unit Config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323846" y="5788357"/>
            <a:ext cx="282015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dirty="0">
                <a:solidFill>
                  <a:schemeClr val="tx1"/>
                </a:solidFill>
              </a:rPr>
              <a:t>Source:  Rolls-Royce (proprietary)</a:t>
            </a:r>
          </a:p>
        </p:txBody>
      </p:sp>
      <p:sp>
        <p:nvSpPr>
          <p:cNvPr id="36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GB" sz="3000" b="1" i="0" kern="0" dirty="0">
                <a:solidFill>
                  <a:srgbClr val="0000FF"/>
                </a:solidFill>
              </a:rPr>
              <a:t>Industry Specifications in PLM</a:t>
            </a:r>
            <a:endParaRPr lang="en-US" sz="3000" b="1" i="0" kern="0" dirty="0">
              <a:solidFill>
                <a:srgbClr val="0000FF"/>
              </a:solidFill>
            </a:endParaRPr>
          </a:p>
        </p:txBody>
      </p:sp>
      <p:sp>
        <p:nvSpPr>
          <p:cNvPr id="37" name="Rectangle 3"/>
          <p:cNvSpPr txBox="1">
            <a:spLocks noChangeArrowheads="1"/>
          </p:cNvSpPr>
          <p:nvPr/>
        </p:nvSpPr>
        <p:spPr bwMode="auto">
          <a:xfrm>
            <a:off x="371946" y="571878"/>
            <a:ext cx="8536663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2400" b="1" i="0" kern="0" dirty="0">
                <a:solidFill>
                  <a:schemeClr val="tx1"/>
                </a:solidFill>
              </a:rPr>
              <a:t>Product Life-Cycle Management practices (</a:t>
            </a:r>
            <a:r>
              <a:rPr lang="en-US" sz="2400" b="1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future</a:t>
            </a:r>
            <a:r>
              <a:rPr lang="en-US" sz="2400" b="1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).</a:t>
            </a: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80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05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6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09739E-6 L -1.66667E-6 0.20795 L 0.47153 0.2068 L 0.47257 -0.0007 " pathEditMode="relative" rAng="0" ptsTypes="AAAA">
                                      <p:cBhvr>
                                        <p:cTn id="37" dur="2000" fill="hold"/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" y="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362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6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09739E-6 L -1.66667E-6 0.20795 L 0.47153 0.2068 L 0.47257 -0.0007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136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" y="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36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6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500"/>
                            </p:stCondLst>
                            <p:childTnLst>
                              <p:par>
                                <p:cTn id="5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09739E-6 L 0 0.20795 L 0.2375 0.20795 L 0.23646 0.41822 " pathEditMode="relative" rAng="0" ptsTypes="AAAA">
                                      <p:cBhvr>
                                        <p:cTn id="57" dur="2000" fill="hold"/>
                                        <p:tgtEl>
                                          <p:spTgt spid="136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" y="2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500"/>
                            </p:stCondLst>
                            <p:childTnLst>
                              <p:par>
                                <p:cTn id="5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6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000"/>
                            </p:stCondLst>
                            <p:childTnLst>
                              <p:par>
                                <p:cTn id="6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5 0.00301 L 2.5E-6 0.20796 L 0.23854 0.2075 " pathEditMode="relative" rAng="0" ptsTypes="AAA">
                                      <p:cBhvr>
                                        <p:cTn id="67" dur="2000" fill="hold"/>
                                        <p:tgtEl>
                                          <p:spTgt spid="136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" y="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3000"/>
                            </p:stCondLst>
                            <p:childTnLst>
                              <p:par>
                                <p:cTn id="6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36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500"/>
                            </p:stCondLst>
                            <p:childTnLst>
                              <p:par>
                                <p:cTn id="77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13116E-6 L 0.23524 -0.00023 L 0.24045 -0.20819 " pathEditMode="relative" rAng="0" ptsTypes="AAA">
                                      <p:cBhvr>
                                        <p:cTn id="78" dur="2000" fill="hold"/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" y="-10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29 0.00185 L 0.00329 0.21443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500"/>
                            </p:stCondLst>
                            <p:childTnLst>
                              <p:par>
                                <p:cTn id="8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36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36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36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6000"/>
                            </p:stCondLst>
                            <p:childTnLst>
                              <p:par>
                                <p:cTn id="9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09739E-6 L -1.66667E-6 0.20795 L 0.47153 0.2068 L 0.47257 -0.0007 " pathEditMode="relative" rAng="0" ptsTypes="AAAA">
                                      <p:cBhvr>
                                        <p:cTn id="93" dur="2000" fill="hold"/>
                                        <p:tgtEl>
                                          <p:spTgt spid="1362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" y="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8000"/>
                            </p:stCondLst>
                            <p:childTnLst>
                              <p:par>
                                <p:cTn id="9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36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8500"/>
                            </p:stCondLst>
                            <p:childTnLst>
                              <p:par>
                                <p:cTn id="10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09739E-6 L 0 0.20795 L 0.2375 0.20795 L 0.23646 0.41822 " pathEditMode="relative" rAng="0" ptsTypes="AAAA">
                                      <p:cBhvr>
                                        <p:cTn id="103" dur="2000" fill="hold"/>
                                        <p:tgtEl>
                                          <p:spTgt spid="1362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" y="2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500"/>
                            </p:stCondLst>
                            <p:childTnLst>
                              <p:par>
                                <p:cTn id="10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362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6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1000"/>
                            </p:stCondLst>
                            <p:childTnLst>
                              <p:par>
                                <p:cTn id="11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09739E-6 L -1.66667E-6 0.20795 L 0.47153 0.2068 L 0.47257 -0.0007 " pathEditMode="relative" rAng="0" ptsTypes="AAAA">
                                      <p:cBhvr>
                                        <p:cTn id="113" dur="2000" fill="hold"/>
                                        <p:tgtEl>
                                          <p:spTgt spid="1362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" y="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1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36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36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3500"/>
                            </p:stCondLst>
                            <p:childTnLst>
                              <p:par>
                                <p:cTn id="12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09739E-6 L -1.66667E-6 0.20795 L 0.47153 0.2068 L 0.47257 -0.0007 " pathEditMode="relative" rAng="0" ptsTypes="AAAA">
                                      <p:cBhvr>
                                        <p:cTn id="123" dur="2000" fill="hold"/>
                                        <p:tgtEl>
                                          <p:spTgt spid="1362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" y="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5500"/>
                            </p:stCondLst>
                            <p:childTnLst>
                              <p:par>
                                <p:cTn id="12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36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6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6000"/>
                            </p:stCondLst>
                            <p:childTnLst>
                              <p:par>
                                <p:cTn id="13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09739E-6 L -1.66667E-6 0.20795 L 0.47153 0.2068 L 0.47257 -0.0007 " pathEditMode="relative" rAng="0" ptsTypes="AAAA">
                                      <p:cBhvr>
                                        <p:cTn id="133" dur="2000" fill="hold"/>
                                        <p:tgtEl>
                                          <p:spTgt spid="1362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" y="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8000"/>
                            </p:stCondLst>
                            <p:childTnLst>
                              <p:par>
                                <p:cTn id="13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362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36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8500"/>
                            </p:stCondLst>
                            <p:childTnLst>
                              <p:par>
                                <p:cTn id="14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09739E-6 L 0 0.20795 L 0.2375 0.20795 L 0.23646 0.41822 " pathEditMode="relative" rAng="0" ptsTypes="AAAA">
                                      <p:cBhvr>
                                        <p:cTn id="143" dur="2000" fill="hold"/>
                                        <p:tgtEl>
                                          <p:spTgt spid="1362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" y="2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500"/>
                            </p:stCondLst>
                            <p:childTnLst>
                              <p:par>
                                <p:cTn id="14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1362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36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5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5 0.00301 L 2.5E-6 0.20796 L 0.23854 0.2075 " pathEditMode="relative" rAng="0" ptsTypes="AAA">
                                      <p:cBhvr>
                                        <p:cTn id="153" dur="2000" fill="hold"/>
                                        <p:tgtEl>
                                          <p:spTgt spid="1362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" y="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3000"/>
                            </p:stCondLst>
                            <p:childTnLst>
                              <p:par>
                                <p:cTn id="15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136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3500"/>
                            </p:stCondLst>
                            <p:childTnLst>
                              <p:par>
                                <p:cTn id="163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13116E-6 L 0.23524 -0.00023 L 0.24045 -0.20819 " pathEditMode="relative" rAng="0" ptsTypes="AAA">
                                      <p:cBhvr>
                                        <p:cTn id="164" dur="2000" fill="hold"/>
                                        <p:tgtEl>
                                          <p:spTgt spid="136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" y="-104"/>
                                    </p:animMotion>
                                  </p:childTnLst>
                                </p:cTn>
                              </p:par>
                              <p:par>
                                <p:cTn id="165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29 0.00185 L 0.00329 0.21443 " pathEditMode="relative" rAng="0" ptsTypes="AA">
                                      <p:cBhvr>
                                        <p:cTn id="166" dur="2000" fill="hold"/>
                                        <p:tgtEl>
                                          <p:spTgt spid="1362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35500"/>
                            </p:stCondLst>
                            <p:childTnLst>
                              <p:par>
                                <p:cTn id="168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136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136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36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36000"/>
                            </p:stCondLst>
                            <p:childTnLst>
                              <p:par>
                                <p:cTn id="17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09739E-6 L -1.66667E-6 0.20795 L 0.47153 0.2068 L 0.47257 -0.0007 " pathEditMode="relative" rAng="0" ptsTypes="AAAA">
                                      <p:cBhvr>
                                        <p:cTn id="179" dur="2000" fill="hold"/>
                                        <p:tgtEl>
                                          <p:spTgt spid="136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" y="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38000"/>
                            </p:stCondLst>
                            <p:childTnLst>
                              <p:par>
                                <p:cTn id="181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1362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136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38500"/>
                            </p:stCondLst>
                            <p:childTnLst>
                              <p:par>
                                <p:cTn id="18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09739E-6 L 0 0.20795 L 0.2375 0.20795 L 0.23646 0.41822 " pathEditMode="relative" rAng="0" ptsTypes="AAAA">
                                      <p:cBhvr>
                                        <p:cTn id="189" dur="2000" fill="hold"/>
                                        <p:tgtEl>
                                          <p:spTgt spid="136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" y="2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40500"/>
                            </p:stCondLst>
                            <p:childTnLst>
                              <p:par>
                                <p:cTn id="191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1362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36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41000"/>
                            </p:stCondLst>
                            <p:childTnLst>
                              <p:par>
                                <p:cTn id="19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09739E-6 L -1.66667E-6 0.20795 L 0.47153 0.2068 L 0.47257 -0.0007 " pathEditMode="relative" rAng="0" ptsTypes="AAAA">
                                      <p:cBhvr>
                                        <p:cTn id="199" dur="2000" fill="hold"/>
                                        <p:tgtEl>
                                          <p:spTgt spid="136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" y="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43000"/>
                            </p:stCondLst>
                            <p:childTnLst>
                              <p:par>
                                <p:cTn id="201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1362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9" grpId="0" animBg="1"/>
      <p:bldP spid="3" grpId="0" animBg="1"/>
      <p:bldP spid="5" grpId="0" animBg="1"/>
      <p:bldP spid="136212" grpId="0" animBg="1"/>
      <p:bldP spid="136212" grpId="1" animBg="1"/>
      <p:bldP spid="136212" grpId="2" animBg="1"/>
      <p:bldP spid="136219" grpId="0" animBg="1"/>
      <p:bldP spid="136219" grpId="1" animBg="1"/>
      <p:bldP spid="136219" grpId="2" animBg="1"/>
      <p:bldP spid="136220" grpId="0" animBg="1"/>
      <p:bldP spid="136220" grpId="1" animBg="1"/>
      <p:bldP spid="136220" grpId="2" animBg="1"/>
      <p:bldP spid="136221" grpId="0" animBg="1"/>
      <p:bldP spid="136221" grpId="1" animBg="1"/>
      <p:bldP spid="136221" grpId="2" animBg="1"/>
      <p:bldP spid="136222" grpId="0" animBg="1"/>
      <p:bldP spid="136222" grpId="1" animBg="1"/>
      <p:bldP spid="136222" grpId="2" animBg="1"/>
      <p:bldP spid="136223" grpId="0" animBg="1"/>
      <p:bldP spid="136223" grpId="1" animBg="1"/>
      <p:bldP spid="136223" grpId="2" animBg="1"/>
      <p:bldP spid="136224" grpId="0" animBg="1"/>
      <p:bldP spid="136224" grpId="1" animBg="1"/>
      <p:bldP spid="136224" grpId="2" animBg="1"/>
      <p:bldP spid="136225" grpId="0" animBg="1"/>
      <p:bldP spid="136225" grpId="1" animBg="1"/>
      <p:bldP spid="136225" grpId="2" animBg="1"/>
      <p:bldP spid="136226" grpId="0" animBg="1"/>
      <p:bldP spid="136226" grpId="1" animBg="1"/>
      <p:bldP spid="136226" grpId="2" animBg="1"/>
      <p:bldP spid="136228" grpId="0" animBg="1"/>
      <p:bldP spid="136228" grpId="1" animBg="1"/>
      <p:bldP spid="136228" grpId="2" animBg="1"/>
      <p:bldP spid="136229" grpId="0" animBg="1"/>
      <p:bldP spid="136229" grpId="1" animBg="1"/>
      <p:bldP spid="136229" grpId="2" animBg="1"/>
      <p:bldP spid="136230" grpId="0" animBg="1"/>
      <p:bldP spid="136230" grpId="1" animBg="1"/>
      <p:bldP spid="136230" grpId="2" animBg="1"/>
      <p:bldP spid="136231" grpId="0" animBg="1"/>
      <p:bldP spid="136231" grpId="1" animBg="1"/>
      <p:bldP spid="136231" grpId="2" animBg="1"/>
      <p:bldP spid="136232" grpId="0" animBg="1"/>
      <p:bldP spid="136232" grpId="1" animBg="1"/>
      <p:bldP spid="136232" grpId="2" animBg="1"/>
      <p:bldP spid="136233" grpId="0" animBg="1"/>
      <p:bldP spid="136233" grpId="1" animBg="1"/>
      <p:bldP spid="136233" grpId="2" animBg="1"/>
      <p:bldP spid="136234" grpId="0" animBg="1"/>
      <p:bldP spid="136234" grpId="1" animBg="1"/>
      <p:bldP spid="136234" grpId="2" animBg="1"/>
      <p:bldP spid="136235" grpId="0" animBg="1"/>
      <p:bldP spid="136235" grpId="1" animBg="1"/>
      <p:bldP spid="136235" grpId="2" animBg="1"/>
      <p:bldP spid="136236" grpId="0" animBg="1"/>
      <p:bldP spid="136236" grpId="1" animBg="1"/>
      <p:bldP spid="136236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IL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65" y="968721"/>
            <a:ext cx="8229889" cy="4807390"/>
          </a:xfrm>
          <a:prstGeom prst="rect">
            <a:avLst/>
          </a:prstGeom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1384" y="967218"/>
            <a:ext cx="7927698" cy="4962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ular Callout 5"/>
          <p:cNvSpPr>
            <a:spLocks noChangeArrowheads="1"/>
          </p:cNvSpPr>
          <p:nvPr/>
        </p:nvSpPr>
        <p:spPr bwMode="auto">
          <a:xfrm>
            <a:off x="164346" y="997375"/>
            <a:ext cx="2506426" cy="1103029"/>
          </a:xfrm>
          <a:prstGeom prst="wedgeRectCallout">
            <a:avLst>
              <a:gd name="adj1" fmla="val 42292"/>
              <a:gd name="adj2" fmla="val 81066"/>
            </a:avLst>
          </a:prstGeom>
          <a:solidFill>
            <a:srgbClr val="92D050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/>
          <a:lstStyle/>
          <a:p>
            <a:pPr marL="34925">
              <a:spcBef>
                <a:spcPts val="0"/>
              </a:spcBef>
              <a:spcAft>
                <a:spcPts val="600"/>
              </a:spcAft>
            </a:pPr>
            <a:r>
              <a:rPr lang="en-GB" sz="1100" b="1" dirty="0">
                <a:solidFill>
                  <a:schemeClr val="tx1"/>
                </a:solidFill>
              </a:rPr>
              <a:t>S3000L – Logistic Support Analysis</a:t>
            </a:r>
          </a:p>
          <a:p>
            <a:pPr marL="180975" indent="-14605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Development of a support system that is integrated to the product. </a:t>
            </a:r>
          </a:p>
          <a:p>
            <a:pPr marL="180975" indent="-14605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Contains maintainability, RAM, FMECA, LORA, MTA,...</a:t>
            </a:r>
          </a:p>
        </p:txBody>
      </p:sp>
      <p:sp>
        <p:nvSpPr>
          <p:cNvPr id="7" name="Rectangular Callout 6"/>
          <p:cNvSpPr/>
          <p:nvPr/>
        </p:nvSpPr>
        <p:spPr bwMode="auto">
          <a:xfrm>
            <a:off x="5794217" y="1240983"/>
            <a:ext cx="3232088" cy="768887"/>
          </a:xfrm>
          <a:prstGeom prst="wedgeRectCallout">
            <a:avLst>
              <a:gd name="adj1" fmla="val -68036"/>
              <a:gd name="adj2" fmla="val 73315"/>
            </a:avLst>
          </a:prstGeom>
          <a:solidFill>
            <a:srgbClr val="CCECFF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/>
          <a:lstStyle/>
          <a:p>
            <a:pPr marL="36000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100" b="1" dirty="0">
                <a:solidFill>
                  <a:schemeClr val="tx1"/>
                </a:solidFill>
                <a:latin typeface="Arial" charset="0"/>
              </a:rPr>
              <a:t>S2000M – Provisioning &amp; Order Administration.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100" dirty="0">
                <a:solidFill>
                  <a:schemeClr val="tx1"/>
                </a:solidFill>
                <a:latin typeface="Arial" charset="0"/>
              </a:rPr>
              <a:t>Initial provisioning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100" dirty="0">
                <a:solidFill>
                  <a:schemeClr val="tx1"/>
                </a:solidFill>
                <a:latin typeface="Arial" charset="0"/>
              </a:rPr>
              <a:t>Supply chain management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100" dirty="0">
                <a:solidFill>
                  <a:schemeClr val="tx1"/>
                </a:solidFill>
                <a:latin typeface="Arial" charset="0"/>
              </a:rPr>
              <a:t>Order administration, etc</a:t>
            </a:r>
          </a:p>
        </p:txBody>
      </p:sp>
      <p:sp>
        <p:nvSpPr>
          <p:cNvPr id="8" name="Rectangular Callout 7"/>
          <p:cNvSpPr>
            <a:spLocks noChangeArrowheads="1"/>
          </p:cNvSpPr>
          <p:nvPr/>
        </p:nvSpPr>
        <p:spPr bwMode="auto">
          <a:xfrm>
            <a:off x="5721791" y="2580238"/>
            <a:ext cx="3195872" cy="1023042"/>
          </a:xfrm>
          <a:prstGeom prst="wedgeRectCallout">
            <a:avLst>
              <a:gd name="adj1" fmla="val -40099"/>
              <a:gd name="adj2" fmla="val 71924"/>
            </a:avLst>
          </a:prstGeom>
          <a:solidFill>
            <a:srgbClr val="7030A0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/>
          <a:lstStyle/>
          <a:p>
            <a:pPr marL="34925">
              <a:spcBef>
                <a:spcPts val="600"/>
              </a:spcBef>
              <a:spcAft>
                <a:spcPts val="600"/>
              </a:spcAft>
            </a:pPr>
            <a:r>
              <a:rPr lang="en-GB" sz="1100" b="1" dirty="0"/>
              <a:t>S1000D – Technical publications.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GB" sz="1100" dirty="0"/>
              <a:t>Task data.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GB" sz="1100" dirty="0"/>
              <a:t>Time limits.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GB" sz="1100" dirty="0"/>
              <a:t>Schedules.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GB" sz="1100" dirty="0"/>
              <a:t>Descriptions, Fault isolations, inspections, etc.</a:t>
            </a:r>
          </a:p>
        </p:txBody>
      </p:sp>
      <p:sp>
        <p:nvSpPr>
          <p:cNvPr id="9" name="Rectangular Callout 8"/>
          <p:cNvSpPr>
            <a:spLocks noChangeArrowheads="1"/>
          </p:cNvSpPr>
          <p:nvPr/>
        </p:nvSpPr>
        <p:spPr bwMode="auto">
          <a:xfrm>
            <a:off x="208230" y="3204928"/>
            <a:ext cx="3838669" cy="869132"/>
          </a:xfrm>
          <a:prstGeom prst="wedgeRectCallout">
            <a:avLst>
              <a:gd name="adj1" fmla="val 35312"/>
              <a:gd name="adj2" fmla="val 72357"/>
            </a:avLst>
          </a:prstGeom>
          <a:solidFill>
            <a:srgbClr val="FF0000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/>
          <a:lstStyle/>
          <a:p>
            <a:pPr marL="34925">
              <a:spcBef>
                <a:spcPts val="600"/>
              </a:spcBef>
              <a:spcAft>
                <a:spcPts val="600"/>
              </a:spcAft>
            </a:pPr>
            <a:r>
              <a:rPr lang="en-GB" sz="1100" b="1" dirty="0">
                <a:solidFill>
                  <a:schemeClr val="tx1"/>
                </a:solidFill>
              </a:rPr>
              <a:t>S4000M – Scheduled maintenance (MSG-3)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Optimise traditional processes 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Consider new hazards &amp; materials (composite structures)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How to cope with ecological &amp; legal aspects, etc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GB" sz="3000" b="1" i="0" kern="0" dirty="0">
                <a:solidFill>
                  <a:srgbClr val="0000FF"/>
                </a:solidFill>
              </a:rPr>
              <a:t>Industry Specifications in PLM</a:t>
            </a:r>
            <a:endParaRPr lang="en-US" sz="3000" b="1" i="0" kern="0" dirty="0">
              <a:solidFill>
                <a:srgbClr val="0000FF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344786" y="535663"/>
            <a:ext cx="83820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2400" b="1" i="0" kern="0" dirty="0">
                <a:solidFill>
                  <a:schemeClr val="tx1"/>
                </a:solidFill>
              </a:rPr>
              <a:t>ASD/AIA S-Series specifications.</a:t>
            </a:r>
            <a:endParaRPr lang="en-US" sz="2400" b="1" i="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8283921" y="344031"/>
            <a:ext cx="860079" cy="434567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900" b="0" i="1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826313" y="5797411"/>
            <a:ext cx="231768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dirty="0">
                <a:solidFill>
                  <a:schemeClr val="tx1"/>
                </a:solidFill>
              </a:rPr>
              <a:t>Source:  Carl Wilén (SaaB– June 2011)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323846" y="5776326"/>
            <a:ext cx="282015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dirty="0">
                <a:solidFill>
                  <a:schemeClr val="tx1"/>
                </a:solidFill>
              </a:rPr>
              <a:t>Source:  Cassidian  (2012)</a:t>
            </a:r>
          </a:p>
        </p:txBody>
      </p:sp>
      <p:sp>
        <p:nvSpPr>
          <p:cNvPr id="15" name="Rectangular Callout 14"/>
          <p:cNvSpPr>
            <a:spLocks noChangeArrowheads="1"/>
          </p:cNvSpPr>
          <p:nvPr/>
        </p:nvSpPr>
        <p:spPr bwMode="auto">
          <a:xfrm>
            <a:off x="4670080" y="4273235"/>
            <a:ext cx="3838669" cy="822357"/>
          </a:xfrm>
          <a:prstGeom prst="wedgeRectCallout">
            <a:avLst>
              <a:gd name="adj1" fmla="val -42047"/>
              <a:gd name="adj2" fmla="val 100600"/>
            </a:avLst>
          </a:prstGeom>
          <a:solidFill>
            <a:srgbClr val="002060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/>
          <a:lstStyle/>
          <a:p>
            <a:pPr marL="34925">
              <a:spcBef>
                <a:spcPts val="600"/>
              </a:spcBef>
              <a:spcAft>
                <a:spcPts val="600"/>
              </a:spcAft>
            </a:pPr>
            <a:r>
              <a:rPr lang="en-GB" sz="1100" b="1" dirty="0"/>
              <a:t>DMEWG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GB" sz="1100" dirty="0"/>
              <a:t>Define data elements across S-Series suite.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GB" sz="1100" dirty="0"/>
              <a:t>Create supporting data model using PLCS.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GB" sz="1100" dirty="0"/>
              <a:t>Develop data exchanges to support S-Series, etc</a:t>
            </a:r>
          </a:p>
        </p:txBody>
      </p:sp>
      <p:sp>
        <p:nvSpPr>
          <p:cNvPr id="10" name="Rectangular Callout 9"/>
          <p:cNvSpPr>
            <a:spLocks noChangeArrowheads="1"/>
          </p:cNvSpPr>
          <p:nvPr/>
        </p:nvSpPr>
        <p:spPr bwMode="auto">
          <a:xfrm>
            <a:off x="3378827" y="465449"/>
            <a:ext cx="3574233" cy="620965"/>
          </a:xfrm>
          <a:prstGeom prst="wedgeRectCallout">
            <a:avLst>
              <a:gd name="adj1" fmla="val -33855"/>
              <a:gd name="adj2" fmla="val 117749"/>
            </a:avLst>
          </a:prstGeom>
          <a:solidFill>
            <a:srgbClr val="33CCFF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/>
          <a:lstStyle/>
          <a:p>
            <a:pPr marL="34925">
              <a:spcBef>
                <a:spcPts val="600"/>
              </a:spcBef>
              <a:spcAft>
                <a:spcPts val="600"/>
              </a:spcAft>
            </a:pPr>
            <a:r>
              <a:rPr lang="en-GB" sz="1100" b="1" dirty="0">
                <a:solidFill>
                  <a:schemeClr val="tx1"/>
                </a:solidFill>
              </a:rPr>
              <a:t>S5000F – Operational &amp; Maintenance Feedback.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Operational  (eg. lifing, serviceability, performance,...)</a:t>
            </a:r>
          </a:p>
          <a:p>
            <a:pPr marL="180975" indent="-14605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Maintenance, Repair &amp; Overhaul (MRO) feedback, etc.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6463E-6 L 0.46979 -0.4385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" y="-2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6" grpId="1" animBg="1"/>
      <p:bldP spid="18" grpId="0"/>
      <p:bldP spid="18" grpId="1"/>
      <p:bldP spid="19" grpId="0"/>
      <p:bldP spid="19" grpId="1"/>
      <p:bldP spid="19" grpId="2"/>
      <p:bldP spid="15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" name="Straight Connector 63"/>
          <p:cNvCxnSpPr/>
          <p:nvPr/>
        </p:nvCxnSpPr>
        <p:spPr>
          <a:xfrm>
            <a:off x="6956425" y="4076700"/>
            <a:ext cx="3603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7164388" y="3357563"/>
            <a:ext cx="3603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endCxn id="48" idx="1"/>
          </p:cNvCxnSpPr>
          <p:nvPr/>
        </p:nvCxnSpPr>
        <p:spPr>
          <a:xfrm>
            <a:off x="6804025" y="2636838"/>
            <a:ext cx="3603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771775" y="2276475"/>
            <a:ext cx="3960813" cy="244792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665459" y="2439045"/>
            <a:ext cx="2036135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S-Series_CDM_001-01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643438" y="3213100"/>
            <a:ext cx="288925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4643438" y="2852738"/>
            <a:ext cx="288925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18" name="Straight Connector 17"/>
          <p:cNvCxnSpPr>
            <a:stCxn id="15" idx="0"/>
            <a:endCxn id="16" idx="2"/>
          </p:cNvCxnSpPr>
          <p:nvPr/>
        </p:nvCxnSpPr>
        <p:spPr>
          <a:xfrm flipV="1">
            <a:off x="4787900" y="2997200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5219700" y="3573463"/>
            <a:ext cx="288925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4" name="Rectangle 23"/>
          <p:cNvSpPr/>
          <p:nvPr/>
        </p:nvSpPr>
        <p:spPr>
          <a:xfrm>
            <a:off x="5219700" y="3213100"/>
            <a:ext cx="288925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25" name="Straight Connector 24"/>
          <p:cNvCxnSpPr>
            <a:stCxn id="23" idx="0"/>
            <a:endCxn id="24" idx="2"/>
          </p:cNvCxnSpPr>
          <p:nvPr/>
        </p:nvCxnSpPr>
        <p:spPr>
          <a:xfrm flipV="1">
            <a:off x="5364163" y="3357563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4140200" y="3573463"/>
            <a:ext cx="287338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4140200" y="3213100"/>
            <a:ext cx="287338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28" name="Straight Connector 27"/>
          <p:cNvCxnSpPr>
            <a:stCxn id="26" idx="0"/>
            <a:endCxn id="27" idx="2"/>
          </p:cNvCxnSpPr>
          <p:nvPr/>
        </p:nvCxnSpPr>
        <p:spPr>
          <a:xfrm flipV="1">
            <a:off x="4284663" y="3357563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4716463" y="3933825"/>
            <a:ext cx="287337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0" name="Rectangle 29"/>
          <p:cNvSpPr/>
          <p:nvPr/>
        </p:nvSpPr>
        <p:spPr>
          <a:xfrm>
            <a:off x="4716463" y="3573463"/>
            <a:ext cx="287337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31" name="Straight Connector 30"/>
          <p:cNvCxnSpPr>
            <a:stCxn id="29" idx="0"/>
            <a:endCxn id="30" idx="2"/>
          </p:cNvCxnSpPr>
          <p:nvPr/>
        </p:nvCxnSpPr>
        <p:spPr>
          <a:xfrm flipV="1">
            <a:off x="4859338" y="3716338"/>
            <a:ext cx="0" cy="2174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3563938" y="3213100"/>
            <a:ext cx="287337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3" name="Rectangle 32"/>
          <p:cNvSpPr/>
          <p:nvPr/>
        </p:nvSpPr>
        <p:spPr>
          <a:xfrm>
            <a:off x="3563938" y="2852738"/>
            <a:ext cx="287337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34" name="Straight Connector 33"/>
          <p:cNvCxnSpPr>
            <a:stCxn id="32" idx="0"/>
            <a:endCxn id="33" idx="2"/>
          </p:cNvCxnSpPr>
          <p:nvPr/>
        </p:nvCxnSpPr>
        <p:spPr>
          <a:xfrm flipV="1">
            <a:off x="3708400" y="2997200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5724525" y="3933825"/>
            <a:ext cx="287338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1" name="Rectangle 40"/>
          <p:cNvSpPr/>
          <p:nvPr/>
        </p:nvSpPr>
        <p:spPr>
          <a:xfrm>
            <a:off x="5724525" y="3573463"/>
            <a:ext cx="287338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42" name="Straight Connector 41"/>
          <p:cNvCxnSpPr>
            <a:stCxn id="40" idx="0"/>
            <a:endCxn id="41" idx="2"/>
          </p:cNvCxnSpPr>
          <p:nvPr/>
        </p:nvCxnSpPr>
        <p:spPr>
          <a:xfrm flipV="1">
            <a:off x="5867400" y="3716338"/>
            <a:ext cx="0" cy="2174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/>
          <p:nvPr/>
        </p:nvSpPr>
        <p:spPr>
          <a:xfrm>
            <a:off x="3563938" y="4292600"/>
            <a:ext cx="287337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3563938" y="3933825"/>
            <a:ext cx="287337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45" name="Straight Connector 44"/>
          <p:cNvCxnSpPr>
            <a:stCxn id="43" idx="0"/>
            <a:endCxn id="44" idx="2"/>
          </p:cNvCxnSpPr>
          <p:nvPr/>
        </p:nvCxnSpPr>
        <p:spPr>
          <a:xfrm flipV="1">
            <a:off x="3708400" y="4076700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44" idx="3"/>
            <a:endCxn id="29" idx="1"/>
          </p:cNvCxnSpPr>
          <p:nvPr/>
        </p:nvCxnSpPr>
        <p:spPr>
          <a:xfrm>
            <a:off x="3851275" y="4005263"/>
            <a:ext cx="8651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stCxn id="29" idx="3"/>
          </p:cNvCxnSpPr>
          <p:nvPr/>
        </p:nvCxnSpPr>
        <p:spPr>
          <a:xfrm flipV="1">
            <a:off x="5003800" y="3716338"/>
            <a:ext cx="360363" cy="28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endCxn id="40" idx="0"/>
          </p:cNvCxnSpPr>
          <p:nvPr/>
        </p:nvCxnSpPr>
        <p:spPr>
          <a:xfrm>
            <a:off x="5435600" y="3644900"/>
            <a:ext cx="431800" cy="28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4356100" y="3284538"/>
            <a:ext cx="863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32" idx="1"/>
          </p:cNvCxnSpPr>
          <p:nvPr/>
        </p:nvCxnSpPr>
        <p:spPr>
          <a:xfrm>
            <a:off x="3563938" y="3284538"/>
            <a:ext cx="7921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22" name="TextBox 57"/>
          <p:cNvSpPr txBox="1">
            <a:spLocks noChangeArrowheads="1"/>
          </p:cNvSpPr>
          <p:nvPr/>
        </p:nvSpPr>
        <p:spPr bwMode="auto">
          <a:xfrm>
            <a:off x="971550" y="5805488"/>
            <a:ext cx="72247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dirty="0">
                <a:latin typeface="Calibri" pitchFamily="34" charset="0"/>
              </a:rPr>
              <a:t>Contains all the classes that are in at least one of the S-Series specifications</a:t>
            </a:r>
          </a:p>
        </p:txBody>
      </p:sp>
      <p:sp>
        <p:nvSpPr>
          <p:cNvPr id="38" name="Freeform 37"/>
          <p:cNvSpPr/>
          <p:nvPr/>
        </p:nvSpPr>
        <p:spPr>
          <a:xfrm>
            <a:off x="4500563" y="2060575"/>
            <a:ext cx="4464050" cy="2446338"/>
          </a:xfrm>
          <a:custGeom>
            <a:avLst/>
            <a:gdLst>
              <a:gd name="connsiteX0" fmla="*/ 2610069 w 3273972"/>
              <a:gd name="connsiteY0" fmla="*/ 317062 h 2138855"/>
              <a:gd name="connsiteX1" fmla="*/ 1884855 w 3273972"/>
              <a:gd name="connsiteY1" fmla="*/ 127876 h 2138855"/>
              <a:gd name="connsiteX2" fmla="*/ 1317296 w 3273972"/>
              <a:gd name="connsiteY2" fmla="*/ 1084317 h 2138855"/>
              <a:gd name="connsiteX3" fmla="*/ 1128110 w 3273972"/>
              <a:gd name="connsiteY3" fmla="*/ 1273504 h 2138855"/>
              <a:gd name="connsiteX4" fmla="*/ 476469 w 3273972"/>
              <a:gd name="connsiteY4" fmla="*/ 1178910 h 2138855"/>
              <a:gd name="connsiteX5" fmla="*/ 119117 w 3273972"/>
              <a:gd name="connsiteY5" fmla="*/ 1326055 h 2138855"/>
              <a:gd name="connsiteX6" fmla="*/ 87586 w 3273972"/>
              <a:gd name="connsiteY6" fmla="*/ 1841062 h 2138855"/>
              <a:gd name="connsiteX7" fmla="*/ 644634 w 3273972"/>
              <a:gd name="connsiteY7" fmla="*/ 2103821 h 2138855"/>
              <a:gd name="connsiteX8" fmla="*/ 1306786 w 3273972"/>
              <a:gd name="connsiteY8" fmla="*/ 2051269 h 2138855"/>
              <a:gd name="connsiteX9" fmla="*/ 1716689 w 3273972"/>
              <a:gd name="connsiteY9" fmla="*/ 1893614 h 2138855"/>
              <a:gd name="connsiteX10" fmla="*/ 2578538 w 3273972"/>
              <a:gd name="connsiteY10" fmla="*/ 2082800 h 2138855"/>
              <a:gd name="connsiteX11" fmla="*/ 3030483 w 3273972"/>
              <a:gd name="connsiteY11" fmla="*/ 1588814 h 2138855"/>
              <a:gd name="connsiteX12" fmla="*/ 3261710 w 3273972"/>
              <a:gd name="connsiteY12" fmla="*/ 979214 h 2138855"/>
              <a:gd name="connsiteX13" fmla="*/ 3104055 w 3273972"/>
              <a:gd name="connsiteY13" fmla="*/ 590331 h 2138855"/>
              <a:gd name="connsiteX14" fmla="*/ 2610069 w 3273972"/>
              <a:gd name="connsiteY14" fmla="*/ 317062 h 2138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273972" h="2138855">
                <a:moveTo>
                  <a:pt x="2610069" y="317062"/>
                </a:moveTo>
                <a:cubicBezTo>
                  <a:pt x="2406869" y="239986"/>
                  <a:pt x="2100317" y="0"/>
                  <a:pt x="1884855" y="127876"/>
                </a:cubicBezTo>
                <a:cubicBezTo>
                  <a:pt x="1669393" y="255752"/>
                  <a:pt x="1443420" y="893379"/>
                  <a:pt x="1317296" y="1084317"/>
                </a:cubicBezTo>
                <a:cubicBezTo>
                  <a:pt x="1191172" y="1275255"/>
                  <a:pt x="1268248" y="1257739"/>
                  <a:pt x="1128110" y="1273504"/>
                </a:cubicBezTo>
                <a:cubicBezTo>
                  <a:pt x="987972" y="1289269"/>
                  <a:pt x="644635" y="1170152"/>
                  <a:pt x="476469" y="1178910"/>
                </a:cubicBezTo>
                <a:cubicBezTo>
                  <a:pt x="308304" y="1187669"/>
                  <a:pt x="183931" y="1215696"/>
                  <a:pt x="119117" y="1326055"/>
                </a:cubicBezTo>
                <a:cubicBezTo>
                  <a:pt x="54303" y="1436414"/>
                  <a:pt x="0" y="1711434"/>
                  <a:pt x="87586" y="1841062"/>
                </a:cubicBezTo>
                <a:cubicBezTo>
                  <a:pt x="175172" y="1970690"/>
                  <a:pt x="441434" y="2068787"/>
                  <a:pt x="644634" y="2103821"/>
                </a:cubicBezTo>
                <a:cubicBezTo>
                  <a:pt x="847834" y="2138855"/>
                  <a:pt x="1128110" y="2086304"/>
                  <a:pt x="1306786" y="2051269"/>
                </a:cubicBezTo>
                <a:cubicBezTo>
                  <a:pt x="1485462" y="2016234"/>
                  <a:pt x="1504730" y="1888359"/>
                  <a:pt x="1716689" y="1893614"/>
                </a:cubicBezTo>
                <a:cubicBezTo>
                  <a:pt x="1928648" y="1898869"/>
                  <a:pt x="2359572" y="2133600"/>
                  <a:pt x="2578538" y="2082800"/>
                </a:cubicBezTo>
                <a:cubicBezTo>
                  <a:pt x="2797504" y="2032000"/>
                  <a:pt x="2916621" y="1772745"/>
                  <a:pt x="3030483" y="1588814"/>
                </a:cubicBezTo>
                <a:cubicBezTo>
                  <a:pt x="3144345" y="1404883"/>
                  <a:pt x="3249448" y="1145628"/>
                  <a:pt x="3261710" y="979214"/>
                </a:cubicBezTo>
                <a:cubicBezTo>
                  <a:pt x="3273972" y="812800"/>
                  <a:pt x="3210910" y="700690"/>
                  <a:pt x="3104055" y="590331"/>
                </a:cubicBezTo>
                <a:cubicBezTo>
                  <a:pt x="2997200" y="479972"/>
                  <a:pt x="2813269" y="394138"/>
                  <a:pt x="2610069" y="317062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9" name="Rectangle 38"/>
          <p:cNvSpPr/>
          <p:nvPr/>
        </p:nvSpPr>
        <p:spPr>
          <a:xfrm>
            <a:off x="6804025" y="2565400"/>
            <a:ext cx="288925" cy="142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7" name="Rectangle 46"/>
          <p:cNvSpPr/>
          <p:nvPr/>
        </p:nvSpPr>
        <p:spPr>
          <a:xfrm>
            <a:off x="6875463" y="3284538"/>
            <a:ext cx="288925" cy="1444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8" name="Rectangle 47"/>
          <p:cNvSpPr/>
          <p:nvPr/>
        </p:nvSpPr>
        <p:spPr>
          <a:xfrm>
            <a:off x="7164388" y="2565400"/>
            <a:ext cx="287337" cy="142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0" name="Rectangle 49"/>
          <p:cNvSpPr/>
          <p:nvPr/>
        </p:nvSpPr>
        <p:spPr>
          <a:xfrm>
            <a:off x="7164388" y="2924175"/>
            <a:ext cx="287337" cy="1444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2" name="Rectangle 51"/>
          <p:cNvSpPr/>
          <p:nvPr/>
        </p:nvSpPr>
        <p:spPr>
          <a:xfrm>
            <a:off x="7451725" y="3284538"/>
            <a:ext cx="288925" cy="1444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451725" y="3644900"/>
            <a:ext cx="288925" cy="1444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6" name="Rectangle 55"/>
          <p:cNvSpPr/>
          <p:nvPr/>
        </p:nvSpPr>
        <p:spPr>
          <a:xfrm>
            <a:off x="6875463" y="3644900"/>
            <a:ext cx="288925" cy="1444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>
            <a:off x="6659563" y="4005263"/>
            <a:ext cx="288925" cy="1444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7164388" y="4005263"/>
            <a:ext cx="287337" cy="1444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5" name="Straight Connector 64"/>
          <p:cNvCxnSpPr/>
          <p:nvPr/>
        </p:nvCxnSpPr>
        <p:spPr>
          <a:xfrm flipV="1">
            <a:off x="7308850" y="2708275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V="1">
            <a:off x="7019925" y="3429000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7596188" y="3429000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endCxn id="47" idx="1"/>
          </p:cNvCxnSpPr>
          <p:nvPr/>
        </p:nvCxnSpPr>
        <p:spPr>
          <a:xfrm flipV="1">
            <a:off x="6011863" y="3357563"/>
            <a:ext cx="863600" cy="647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40" idx="3"/>
            <a:endCxn id="57" idx="1"/>
          </p:cNvCxnSpPr>
          <p:nvPr/>
        </p:nvCxnSpPr>
        <p:spPr>
          <a:xfrm>
            <a:off x="6011863" y="4005263"/>
            <a:ext cx="647700" cy="714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>
            <a:endCxn id="48" idx="2"/>
          </p:cNvCxnSpPr>
          <p:nvPr/>
        </p:nvCxnSpPr>
        <p:spPr>
          <a:xfrm flipV="1">
            <a:off x="6011863" y="2708275"/>
            <a:ext cx="1296987" cy="9366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7885113" y="2781300"/>
            <a:ext cx="863600" cy="830263"/>
          </a:xfrm>
          <a:prstGeom prst="rect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S2000M-Data_ model_002-01</a:t>
            </a:r>
          </a:p>
        </p:txBody>
      </p:sp>
      <p:cxnSp>
        <p:nvCxnSpPr>
          <p:cNvPr id="79" name="Straight Arrow Connector 78"/>
          <p:cNvCxnSpPr/>
          <p:nvPr/>
        </p:nvCxnSpPr>
        <p:spPr>
          <a:xfrm flipH="1" flipV="1">
            <a:off x="5148263" y="4581525"/>
            <a:ext cx="287337" cy="4318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41" name="TextBox 79"/>
          <p:cNvSpPr txBox="1">
            <a:spLocks noChangeArrowheads="1"/>
          </p:cNvSpPr>
          <p:nvPr/>
        </p:nvSpPr>
        <p:spPr bwMode="auto">
          <a:xfrm>
            <a:off x="4716463" y="5013325"/>
            <a:ext cx="296744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tx1"/>
                </a:solidFill>
                <a:latin typeface="Calibri" pitchFamily="34" charset="0"/>
              </a:rPr>
              <a:t>Common UoFs and classes</a:t>
            </a:r>
          </a:p>
        </p:txBody>
      </p:sp>
      <p:sp>
        <p:nvSpPr>
          <p:cNvPr id="12342" name="TextBox 80"/>
          <p:cNvSpPr txBox="1">
            <a:spLocks noChangeArrowheads="1"/>
          </p:cNvSpPr>
          <p:nvPr/>
        </p:nvSpPr>
        <p:spPr bwMode="auto">
          <a:xfrm>
            <a:off x="5076825" y="1341438"/>
            <a:ext cx="199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chemeClr val="tx1"/>
                </a:solidFill>
                <a:latin typeface="Calibri" pitchFamily="34" charset="0"/>
              </a:rPr>
              <a:t>Specific UoFs and classes</a:t>
            </a:r>
          </a:p>
          <a:p>
            <a:r>
              <a:rPr lang="en-GB" sz="1400" dirty="0">
                <a:solidFill>
                  <a:schemeClr val="tx1"/>
                </a:solidFill>
                <a:latin typeface="Calibri" pitchFamily="34" charset="0"/>
              </a:rPr>
              <a:t>for S2000M</a:t>
            </a:r>
          </a:p>
        </p:txBody>
      </p:sp>
      <p:cxnSp>
        <p:nvCxnSpPr>
          <p:cNvPr id="82" name="Straight Arrow Connector 81"/>
          <p:cNvCxnSpPr/>
          <p:nvPr/>
        </p:nvCxnSpPr>
        <p:spPr>
          <a:xfrm>
            <a:off x="6443663" y="1773238"/>
            <a:ext cx="792162" cy="57626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3284538" y="4941888"/>
            <a:ext cx="3603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195513" y="4581525"/>
            <a:ext cx="3603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endCxn id="73" idx="1"/>
          </p:cNvCxnSpPr>
          <p:nvPr/>
        </p:nvCxnSpPr>
        <p:spPr>
          <a:xfrm>
            <a:off x="1835150" y="3860800"/>
            <a:ext cx="3603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70"/>
          <p:cNvSpPr/>
          <p:nvPr/>
        </p:nvSpPr>
        <p:spPr>
          <a:xfrm>
            <a:off x="1835150" y="3789363"/>
            <a:ext cx="288925" cy="1444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2" name="Rectangle 71"/>
          <p:cNvSpPr/>
          <p:nvPr/>
        </p:nvSpPr>
        <p:spPr>
          <a:xfrm>
            <a:off x="1908175" y="4508500"/>
            <a:ext cx="287338" cy="1444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3" name="Rectangle 72"/>
          <p:cNvSpPr/>
          <p:nvPr/>
        </p:nvSpPr>
        <p:spPr>
          <a:xfrm>
            <a:off x="2195513" y="3789363"/>
            <a:ext cx="288925" cy="1444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4" name="Rectangle 73"/>
          <p:cNvSpPr/>
          <p:nvPr/>
        </p:nvSpPr>
        <p:spPr>
          <a:xfrm>
            <a:off x="2195513" y="4149725"/>
            <a:ext cx="288925" cy="142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6" name="Rectangle 75"/>
          <p:cNvSpPr/>
          <p:nvPr/>
        </p:nvSpPr>
        <p:spPr>
          <a:xfrm>
            <a:off x="2484438" y="4508500"/>
            <a:ext cx="287337" cy="1444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8" name="Rectangle 77"/>
          <p:cNvSpPr/>
          <p:nvPr/>
        </p:nvSpPr>
        <p:spPr>
          <a:xfrm>
            <a:off x="2484438" y="4868863"/>
            <a:ext cx="287337" cy="1444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1908175" y="4868863"/>
            <a:ext cx="287338" cy="1444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4" name="Rectangle 83"/>
          <p:cNvSpPr/>
          <p:nvPr/>
        </p:nvSpPr>
        <p:spPr>
          <a:xfrm>
            <a:off x="2987675" y="4868863"/>
            <a:ext cx="288925" cy="1444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5" name="Rectangle 84"/>
          <p:cNvSpPr/>
          <p:nvPr/>
        </p:nvSpPr>
        <p:spPr>
          <a:xfrm>
            <a:off x="3563938" y="4868863"/>
            <a:ext cx="287337" cy="1444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86" name="Straight Connector 85"/>
          <p:cNvCxnSpPr/>
          <p:nvPr/>
        </p:nvCxnSpPr>
        <p:spPr>
          <a:xfrm flipV="1">
            <a:off x="2339975" y="3933825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V="1">
            <a:off x="2051050" y="4652963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V="1">
            <a:off x="2627313" y="4652963"/>
            <a:ext cx="0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Freeform 88"/>
          <p:cNvSpPr/>
          <p:nvPr/>
        </p:nvSpPr>
        <p:spPr>
          <a:xfrm>
            <a:off x="571500" y="3074988"/>
            <a:ext cx="5141913" cy="2682875"/>
          </a:xfrm>
          <a:custGeom>
            <a:avLst/>
            <a:gdLst>
              <a:gd name="connsiteX0" fmla="*/ 49048 w 5143062"/>
              <a:gd name="connsiteY0" fmla="*/ 1213946 h 2683642"/>
              <a:gd name="connsiteX1" fmla="*/ 112110 w 5143062"/>
              <a:gd name="connsiteY1" fmla="*/ 488732 h 2683642"/>
              <a:gd name="connsiteX2" fmla="*/ 721710 w 5143062"/>
              <a:gd name="connsiteY2" fmla="*/ 299546 h 2683642"/>
              <a:gd name="connsiteX3" fmla="*/ 1814786 w 5143062"/>
              <a:gd name="connsiteY3" fmla="*/ 478222 h 2683642"/>
              <a:gd name="connsiteX4" fmla="*/ 2813269 w 5143062"/>
              <a:gd name="connsiteY4" fmla="*/ 204953 h 2683642"/>
              <a:gd name="connsiteX5" fmla="*/ 3012966 w 5143062"/>
              <a:gd name="connsiteY5" fmla="*/ 15766 h 2683642"/>
              <a:gd name="connsiteX6" fmla="*/ 3380828 w 5143062"/>
              <a:gd name="connsiteY6" fmla="*/ 110359 h 2683642"/>
              <a:gd name="connsiteX7" fmla="*/ 3454400 w 5143062"/>
              <a:gd name="connsiteY7" fmla="*/ 593835 h 2683642"/>
              <a:gd name="connsiteX8" fmla="*/ 3864304 w 5143062"/>
              <a:gd name="connsiteY8" fmla="*/ 793532 h 2683642"/>
              <a:gd name="connsiteX9" fmla="*/ 4295228 w 5143062"/>
              <a:gd name="connsiteY9" fmla="*/ 730470 h 2683642"/>
              <a:gd name="connsiteX10" fmla="*/ 4557986 w 5143062"/>
              <a:gd name="connsiteY10" fmla="*/ 740980 h 2683642"/>
              <a:gd name="connsiteX11" fmla="*/ 4589517 w 5143062"/>
              <a:gd name="connsiteY11" fmla="*/ 415159 h 2683642"/>
              <a:gd name="connsiteX12" fmla="*/ 5041462 w 5143062"/>
              <a:gd name="connsiteY12" fmla="*/ 457201 h 2683642"/>
              <a:gd name="connsiteX13" fmla="*/ 4999421 w 5143062"/>
              <a:gd name="connsiteY13" fmla="*/ 877615 h 2683642"/>
              <a:gd name="connsiteX14" fmla="*/ 4179614 w 5143062"/>
              <a:gd name="connsiteY14" fmla="*/ 1445173 h 2683642"/>
              <a:gd name="connsiteX15" fmla="*/ 3422869 w 5143062"/>
              <a:gd name="connsiteY15" fmla="*/ 2065284 h 2683642"/>
              <a:gd name="connsiteX16" fmla="*/ 2687145 w 5143062"/>
              <a:gd name="connsiteY16" fmla="*/ 2401615 h 2683642"/>
              <a:gd name="connsiteX17" fmla="*/ 1047531 w 5143062"/>
              <a:gd name="connsiteY17" fmla="*/ 2622332 h 2683642"/>
              <a:gd name="connsiteX18" fmla="*/ 259255 w 5143062"/>
              <a:gd name="connsiteY18" fmla="*/ 2033753 h 2683642"/>
              <a:gd name="connsiteX19" fmla="*/ 49048 w 5143062"/>
              <a:gd name="connsiteY19" fmla="*/ 1213946 h 268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143062" h="2683642">
                <a:moveTo>
                  <a:pt x="49048" y="1213946"/>
                </a:moveTo>
                <a:cubicBezTo>
                  <a:pt x="24524" y="956443"/>
                  <a:pt x="0" y="641132"/>
                  <a:pt x="112110" y="488732"/>
                </a:cubicBezTo>
                <a:cubicBezTo>
                  <a:pt x="224220" y="336332"/>
                  <a:pt x="437931" y="301298"/>
                  <a:pt x="721710" y="299546"/>
                </a:cubicBezTo>
                <a:cubicBezTo>
                  <a:pt x="1005489" y="297794"/>
                  <a:pt x="1466193" y="493987"/>
                  <a:pt x="1814786" y="478222"/>
                </a:cubicBezTo>
                <a:cubicBezTo>
                  <a:pt x="2163379" y="462457"/>
                  <a:pt x="2613572" y="282029"/>
                  <a:pt x="2813269" y="204953"/>
                </a:cubicBezTo>
                <a:cubicBezTo>
                  <a:pt x="3012966" y="127877"/>
                  <a:pt x="2918373" y="31532"/>
                  <a:pt x="3012966" y="15766"/>
                </a:cubicBezTo>
                <a:cubicBezTo>
                  <a:pt x="3107559" y="0"/>
                  <a:pt x="3307256" y="14014"/>
                  <a:pt x="3380828" y="110359"/>
                </a:cubicBezTo>
                <a:cubicBezTo>
                  <a:pt x="3454400" y="206704"/>
                  <a:pt x="3373821" y="479973"/>
                  <a:pt x="3454400" y="593835"/>
                </a:cubicBezTo>
                <a:cubicBezTo>
                  <a:pt x="3534979" y="707697"/>
                  <a:pt x="3724166" y="770760"/>
                  <a:pt x="3864304" y="793532"/>
                </a:cubicBezTo>
                <a:cubicBezTo>
                  <a:pt x="4004442" y="816305"/>
                  <a:pt x="4179614" y="739229"/>
                  <a:pt x="4295228" y="730470"/>
                </a:cubicBezTo>
                <a:cubicBezTo>
                  <a:pt x="4410842" y="721711"/>
                  <a:pt x="4508938" y="793532"/>
                  <a:pt x="4557986" y="740980"/>
                </a:cubicBezTo>
                <a:cubicBezTo>
                  <a:pt x="4607034" y="688428"/>
                  <a:pt x="4508938" y="462456"/>
                  <a:pt x="4589517" y="415159"/>
                </a:cubicBezTo>
                <a:cubicBezTo>
                  <a:pt x="4670096" y="367863"/>
                  <a:pt x="4973145" y="380125"/>
                  <a:pt x="5041462" y="457201"/>
                </a:cubicBezTo>
                <a:cubicBezTo>
                  <a:pt x="5109779" y="534277"/>
                  <a:pt x="5143062" y="712953"/>
                  <a:pt x="4999421" y="877615"/>
                </a:cubicBezTo>
                <a:cubicBezTo>
                  <a:pt x="4855780" y="1042277"/>
                  <a:pt x="4442373" y="1247228"/>
                  <a:pt x="4179614" y="1445173"/>
                </a:cubicBezTo>
                <a:cubicBezTo>
                  <a:pt x="3916855" y="1643118"/>
                  <a:pt x="3671614" y="1905877"/>
                  <a:pt x="3422869" y="2065284"/>
                </a:cubicBezTo>
                <a:cubicBezTo>
                  <a:pt x="3174124" y="2224691"/>
                  <a:pt x="3083035" y="2308774"/>
                  <a:pt x="2687145" y="2401615"/>
                </a:cubicBezTo>
                <a:cubicBezTo>
                  <a:pt x="2291255" y="2494456"/>
                  <a:pt x="1452179" y="2683642"/>
                  <a:pt x="1047531" y="2622332"/>
                </a:cubicBezTo>
                <a:cubicBezTo>
                  <a:pt x="642883" y="2561022"/>
                  <a:pt x="427420" y="2268484"/>
                  <a:pt x="259255" y="2033753"/>
                </a:cubicBezTo>
                <a:cubicBezTo>
                  <a:pt x="91090" y="1799022"/>
                  <a:pt x="73572" y="1471449"/>
                  <a:pt x="49048" y="1213946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0" name="TextBox 89"/>
          <p:cNvSpPr txBox="1"/>
          <p:nvPr/>
        </p:nvSpPr>
        <p:spPr>
          <a:xfrm>
            <a:off x="755650" y="3644900"/>
            <a:ext cx="863600" cy="831850"/>
          </a:xfrm>
          <a:prstGeom prst="rect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S3000L-Data_ model_002-03</a:t>
            </a:r>
          </a:p>
        </p:txBody>
      </p:sp>
      <p:cxnSp>
        <p:nvCxnSpPr>
          <p:cNvPr id="92" name="Straight Connector 91"/>
          <p:cNvCxnSpPr/>
          <p:nvPr/>
        </p:nvCxnSpPr>
        <p:spPr>
          <a:xfrm flipV="1">
            <a:off x="2771775" y="3933825"/>
            <a:ext cx="863600" cy="647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>
            <a:endCxn id="32" idx="2"/>
          </p:cNvCxnSpPr>
          <p:nvPr/>
        </p:nvCxnSpPr>
        <p:spPr>
          <a:xfrm flipV="1">
            <a:off x="2484438" y="3357563"/>
            <a:ext cx="1223962" cy="5032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63" name="TextBox 94"/>
          <p:cNvSpPr txBox="1">
            <a:spLocks noChangeArrowheads="1"/>
          </p:cNvSpPr>
          <p:nvPr/>
        </p:nvSpPr>
        <p:spPr bwMode="auto">
          <a:xfrm>
            <a:off x="485429" y="1826568"/>
            <a:ext cx="199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chemeClr val="tx1"/>
                </a:solidFill>
                <a:latin typeface="Calibri" pitchFamily="34" charset="0"/>
              </a:rPr>
              <a:t>Specific UoFs and classes</a:t>
            </a:r>
          </a:p>
          <a:p>
            <a:r>
              <a:rPr lang="en-GB" sz="1400" dirty="0">
                <a:solidFill>
                  <a:schemeClr val="tx1"/>
                </a:solidFill>
                <a:latin typeface="Calibri" pitchFamily="34" charset="0"/>
              </a:rPr>
              <a:t>for S3000L</a:t>
            </a:r>
          </a:p>
        </p:txBody>
      </p:sp>
      <p:cxnSp>
        <p:nvCxnSpPr>
          <p:cNvPr id="96" name="Straight Arrow Connector 95"/>
          <p:cNvCxnSpPr/>
          <p:nvPr/>
        </p:nvCxnSpPr>
        <p:spPr>
          <a:xfrm>
            <a:off x="1692275" y="2349500"/>
            <a:ext cx="215900" cy="12954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V="1">
            <a:off x="3708400" y="4437063"/>
            <a:ext cx="0" cy="431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ectangle 3"/>
          <p:cNvSpPr txBox="1">
            <a:spLocks noChangeArrowheads="1"/>
          </p:cNvSpPr>
          <p:nvPr/>
        </p:nvSpPr>
        <p:spPr bwMode="auto">
          <a:xfrm>
            <a:off x="281412" y="680518"/>
            <a:ext cx="8563824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400" b="1" i="0" kern="0" dirty="0">
                <a:solidFill>
                  <a:schemeClr val="tx1"/>
                </a:solidFill>
              </a:rPr>
              <a:t>DMEWG Common Data Model</a:t>
            </a:r>
            <a:endParaRPr lang="en-US" sz="80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GB" sz="3000" b="1" i="0" kern="0" dirty="0">
                <a:solidFill>
                  <a:srgbClr val="0000FF"/>
                </a:solidFill>
              </a:rPr>
              <a:t>Industry Specifications in PLM</a:t>
            </a:r>
            <a:endParaRPr lang="en-US" sz="3000" b="1" i="0" kern="0" dirty="0">
              <a:solidFill>
                <a:srgbClr val="0000FF"/>
              </a:solidFill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6323846" y="5788357"/>
            <a:ext cx="282015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dirty="0">
                <a:solidFill>
                  <a:schemeClr val="tx1"/>
                </a:solidFill>
              </a:rPr>
              <a:t>Source:  Rolls-Royce (2012)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7" grpId="0" animBg="1"/>
      <p:bldP spid="48" grpId="0" animBg="1"/>
      <p:bldP spid="50" grpId="0" animBg="1"/>
      <p:bldP spid="52" grpId="0" animBg="1"/>
      <p:bldP spid="55" grpId="0" animBg="1"/>
      <p:bldP spid="56" grpId="0" animBg="1"/>
      <p:bldP spid="57" grpId="0" animBg="1"/>
      <p:bldP spid="59" grpId="0" animBg="1"/>
      <p:bldP spid="77" grpId="0" animBg="1"/>
      <p:bldP spid="12342" grpId="0"/>
      <p:bldP spid="71" grpId="0" animBg="1"/>
      <p:bldP spid="72" grpId="0" animBg="1"/>
      <p:bldP spid="73" grpId="0" animBg="1"/>
      <p:bldP spid="74" grpId="0" animBg="1"/>
      <p:bldP spid="76" grpId="0" animBg="1"/>
      <p:bldP spid="78" grpId="0" animBg="1"/>
      <p:bldP spid="83" grpId="0" animBg="1"/>
      <p:bldP spid="84" grpId="0" animBg="1"/>
      <p:bldP spid="85" grpId="0" animBg="1"/>
      <p:bldP spid="89" grpId="0" animBg="1"/>
      <p:bldP spid="90" grpId="0" animBg="1"/>
      <p:bldP spid="1236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613DB72-A31D-4367-9F59-AD0CE6F2A829}" type="slidenum">
              <a:rPr lang="en-US">
                <a:latin typeface="Arial" pitchFamily="34" charset="0"/>
              </a:rPr>
              <a:pPr>
                <a:defRPr/>
              </a:pPr>
              <a:t>9</a:t>
            </a:fld>
            <a:endParaRPr lang="en-US" dirty="0">
              <a:latin typeface="Arial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42266" y="537392"/>
            <a:ext cx="8801734" cy="490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55600" indent="-3556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tabLst>
                <a:tab pos="361950" algn="l"/>
              </a:tabLst>
              <a:defRPr/>
            </a:pPr>
            <a:r>
              <a:rPr lang="en-GB" sz="2400" b="1" i="0" kern="0" dirty="0">
                <a:solidFill>
                  <a:schemeClr val="tx1"/>
                </a:solidFill>
              </a:rPr>
              <a:t>S5000F - Operational &amp; Maintenance Feedback. </a:t>
            </a:r>
            <a:endParaRPr lang="en-GB" sz="2000" i="0" kern="0" dirty="0">
              <a:solidFill>
                <a:schemeClr val="tx1"/>
              </a:solidFill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0"/>
            <a:ext cx="1588" cy="0"/>
            <a:chOff x="0" y="0"/>
            <a:chExt cx="1270" cy="296"/>
          </a:xfrm>
        </p:grpSpPr>
        <p:sp>
          <p:nvSpPr>
            <p:cNvPr id="6150" name="Freeform 8"/>
            <p:cNvSpPr>
              <a:spLocks/>
            </p:cNvSpPr>
            <p:nvPr/>
          </p:nvSpPr>
          <p:spPr bwMode="auto">
            <a:xfrm>
              <a:off x="9" y="9"/>
              <a:ext cx="163" cy="278"/>
            </a:xfrm>
            <a:custGeom>
              <a:avLst/>
              <a:gdLst>
                <a:gd name="T0" fmla="*/ 0 w 491"/>
                <a:gd name="T1" fmla="*/ 0 h 836"/>
                <a:gd name="T2" fmla="*/ 0 w 491"/>
                <a:gd name="T3" fmla="*/ 0 h 836"/>
                <a:gd name="T4" fmla="*/ 0 w 491"/>
                <a:gd name="T5" fmla="*/ 0 h 836"/>
                <a:gd name="T6" fmla="*/ 0 w 491"/>
                <a:gd name="T7" fmla="*/ 0 h 836"/>
                <a:gd name="T8" fmla="*/ 0 w 491"/>
                <a:gd name="T9" fmla="*/ 0 h 836"/>
                <a:gd name="T10" fmla="*/ 0 w 491"/>
                <a:gd name="T11" fmla="*/ 0 h 836"/>
                <a:gd name="T12" fmla="*/ 0 w 491"/>
                <a:gd name="T13" fmla="*/ 0 h 836"/>
                <a:gd name="T14" fmla="*/ 0 w 491"/>
                <a:gd name="T15" fmla="*/ 0 h 836"/>
                <a:gd name="T16" fmla="*/ 0 w 491"/>
                <a:gd name="T17" fmla="*/ 0 h 836"/>
                <a:gd name="T18" fmla="*/ 0 w 491"/>
                <a:gd name="T19" fmla="*/ 0 h 836"/>
                <a:gd name="T20" fmla="*/ 0 w 491"/>
                <a:gd name="T21" fmla="*/ 0 h 836"/>
                <a:gd name="T22" fmla="*/ 0 w 491"/>
                <a:gd name="T23" fmla="*/ 0 h 836"/>
                <a:gd name="T24" fmla="*/ 0 w 491"/>
                <a:gd name="T25" fmla="*/ 0 h 836"/>
                <a:gd name="T26" fmla="*/ 0 w 491"/>
                <a:gd name="T27" fmla="*/ 0 h 836"/>
                <a:gd name="T28" fmla="*/ 0 w 491"/>
                <a:gd name="T29" fmla="*/ 0 h 836"/>
                <a:gd name="T30" fmla="*/ 0 w 491"/>
                <a:gd name="T31" fmla="*/ 0 h 836"/>
                <a:gd name="T32" fmla="*/ 0 w 491"/>
                <a:gd name="T33" fmla="*/ 0 h 836"/>
                <a:gd name="T34" fmla="*/ 0 w 491"/>
                <a:gd name="T35" fmla="*/ 0 h 836"/>
                <a:gd name="T36" fmla="*/ 0 w 491"/>
                <a:gd name="T37" fmla="*/ 0 h 836"/>
                <a:gd name="T38" fmla="*/ 0 w 491"/>
                <a:gd name="T39" fmla="*/ 0 h 836"/>
                <a:gd name="T40" fmla="*/ 0 w 491"/>
                <a:gd name="T41" fmla="*/ 0 h 836"/>
                <a:gd name="T42" fmla="*/ 0 w 491"/>
                <a:gd name="T43" fmla="*/ 0 h 836"/>
                <a:gd name="T44" fmla="*/ 0 w 491"/>
                <a:gd name="T45" fmla="*/ 0 h 836"/>
                <a:gd name="T46" fmla="*/ 0 w 491"/>
                <a:gd name="T47" fmla="*/ 0 h 836"/>
                <a:gd name="T48" fmla="*/ 0 w 491"/>
                <a:gd name="T49" fmla="*/ 0 h 836"/>
                <a:gd name="T50" fmla="*/ 0 w 491"/>
                <a:gd name="T51" fmla="*/ 0 h 836"/>
                <a:gd name="T52" fmla="*/ 0 w 491"/>
                <a:gd name="T53" fmla="*/ 0 h 836"/>
                <a:gd name="T54" fmla="*/ 0 w 491"/>
                <a:gd name="T55" fmla="*/ 0 h 836"/>
                <a:gd name="T56" fmla="*/ 0 w 491"/>
                <a:gd name="T57" fmla="*/ 0 h 836"/>
                <a:gd name="T58" fmla="*/ 0 w 491"/>
                <a:gd name="T59" fmla="*/ 0 h 836"/>
                <a:gd name="T60" fmla="*/ 0 w 491"/>
                <a:gd name="T61" fmla="*/ 0 h 836"/>
                <a:gd name="T62" fmla="*/ 0 w 491"/>
                <a:gd name="T63" fmla="*/ 0 h 836"/>
                <a:gd name="T64" fmla="*/ 0 w 491"/>
                <a:gd name="T65" fmla="*/ 0 h 836"/>
                <a:gd name="T66" fmla="*/ 0 w 491"/>
                <a:gd name="T67" fmla="*/ 0 h 836"/>
                <a:gd name="T68" fmla="*/ 0 w 491"/>
                <a:gd name="T69" fmla="*/ 0 h 836"/>
                <a:gd name="T70" fmla="*/ 0 w 491"/>
                <a:gd name="T71" fmla="*/ 0 h 836"/>
                <a:gd name="T72" fmla="*/ 0 w 491"/>
                <a:gd name="T73" fmla="*/ 0 h 8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91"/>
                <a:gd name="T112" fmla="*/ 0 h 836"/>
                <a:gd name="T113" fmla="*/ 491 w 491"/>
                <a:gd name="T114" fmla="*/ 836 h 8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91" h="836">
                  <a:moveTo>
                    <a:pt x="0" y="51"/>
                  </a:moveTo>
                  <a:lnTo>
                    <a:pt x="1" y="41"/>
                  </a:lnTo>
                  <a:lnTo>
                    <a:pt x="4" y="31"/>
                  </a:lnTo>
                  <a:lnTo>
                    <a:pt x="8" y="23"/>
                  </a:lnTo>
                  <a:lnTo>
                    <a:pt x="15" y="15"/>
                  </a:lnTo>
                  <a:lnTo>
                    <a:pt x="23" y="8"/>
                  </a:lnTo>
                  <a:lnTo>
                    <a:pt x="31" y="4"/>
                  </a:lnTo>
                  <a:lnTo>
                    <a:pt x="41" y="1"/>
                  </a:lnTo>
                  <a:lnTo>
                    <a:pt x="51" y="0"/>
                  </a:lnTo>
                  <a:lnTo>
                    <a:pt x="441" y="0"/>
                  </a:lnTo>
                  <a:lnTo>
                    <a:pt x="451" y="1"/>
                  </a:lnTo>
                  <a:lnTo>
                    <a:pt x="461" y="4"/>
                  </a:lnTo>
                  <a:lnTo>
                    <a:pt x="470" y="8"/>
                  </a:lnTo>
                  <a:lnTo>
                    <a:pt x="477" y="15"/>
                  </a:lnTo>
                  <a:lnTo>
                    <a:pt x="483" y="23"/>
                  </a:lnTo>
                  <a:lnTo>
                    <a:pt x="488" y="31"/>
                  </a:lnTo>
                  <a:lnTo>
                    <a:pt x="491" y="41"/>
                  </a:lnTo>
                  <a:lnTo>
                    <a:pt x="491" y="51"/>
                  </a:lnTo>
                  <a:lnTo>
                    <a:pt x="491" y="785"/>
                  </a:lnTo>
                  <a:lnTo>
                    <a:pt x="491" y="795"/>
                  </a:lnTo>
                  <a:lnTo>
                    <a:pt x="488" y="805"/>
                  </a:lnTo>
                  <a:lnTo>
                    <a:pt x="483" y="813"/>
                  </a:lnTo>
                  <a:lnTo>
                    <a:pt x="477" y="821"/>
                  </a:lnTo>
                  <a:lnTo>
                    <a:pt x="470" y="828"/>
                  </a:lnTo>
                  <a:lnTo>
                    <a:pt x="461" y="832"/>
                  </a:lnTo>
                  <a:lnTo>
                    <a:pt x="451" y="835"/>
                  </a:lnTo>
                  <a:lnTo>
                    <a:pt x="441" y="836"/>
                  </a:lnTo>
                  <a:lnTo>
                    <a:pt x="51" y="836"/>
                  </a:lnTo>
                  <a:lnTo>
                    <a:pt x="41" y="835"/>
                  </a:lnTo>
                  <a:lnTo>
                    <a:pt x="31" y="832"/>
                  </a:lnTo>
                  <a:lnTo>
                    <a:pt x="23" y="828"/>
                  </a:lnTo>
                  <a:lnTo>
                    <a:pt x="15" y="821"/>
                  </a:lnTo>
                  <a:lnTo>
                    <a:pt x="8" y="813"/>
                  </a:lnTo>
                  <a:lnTo>
                    <a:pt x="4" y="805"/>
                  </a:lnTo>
                  <a:lnTo>
                    <a:pt x="1" y="795"/>
                  </a:lnTo>
                  <a:lnTo>
                    <a:pt x="0" y="785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1" name="Freeform 9"/>
            <p:cNvSpPr>
              <a:spLocks/>
            </p:cNvSpPr>
            <p:nvPr/>
          </p:nvSpPr>
          <p:spPr bwMode="auto">
            <a:xfrm>
              <a:off x="509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5" y="470"/>
                  </a:moveTo>
                  <a:lnTo>
                    <a:pt x="75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5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2" name="Freeform 10"/>
            <p:cNvSpPr>
              <a:spLocks/>
            </p:cNvSpPr>
            <p:nvPr/>
          </p:nvSpPr>
          <p:spPr bwMode="auto">
            <a:xfrm>
              <a:off x="561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4" y="470"/>
                  </a:moveTo>
                  <a:lnTo>
                    <a:pt x="76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6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4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3" name="Freeform 11"/>
            <p:cNvSpPr>
              <a:spLocks/>
            </p:cNvSpPr>
            <p:nvPr/>
          </p:nvSpPr>
          <p:spPr bwMode="auto">
            <a:xfrm>
              <a:off x="977" y="116"/>
              <a:ext cx="106" cy="157"/>
            </a:xfrm>
            <a:custGeom>
              <a:avLst/>
              <a:gdLst>
                <a:gd name="T0" fmla="*/ 0 w 320"/>
                <a:gd name="T1" fmla="*/ 0 h 469"/>
                <a:gd name="T2" fmla="*/ 0 w 320"/>
                <a:gd name="T3" fmla="*/ 0 h 469"/>
                <a:gd name="T4" fmla="*/ 0 w 320"/>
                <a:gd name="T5" fmla="*/ 0 h 469"/>
                <a:gd name="T6" fmla="*/ 0 w 320"/>
                <a:gd name="T7" fmla="*/ 0 h 469"/>
                <a:gd name="T8" fmla="*/ 0 w 320"/>
                <a:gd name="T9" fmla="*/ 0 h 469"/>
                <a:gd name="T10" fmla="*/ 0 w 320"/>
                <a:gd name="T11" fmla="*/ 0 h 469"/>
                <a:gd name="T12" fmla="*/ 0 w 320"/>
                <a:gd name="T13" fmla="*/ 0 h 469"/>
                <a:gd name="T14" fmla="*/ 0 w 320"/>
                <a:gd name="T15" fmla="*/ 0 h 469"/>
                <a:gd name="T16" fmla="*/ 0 w 320"/>
                <a:gd name="T17" fmla="*/ 0 h 469"/>
                <a:gd name="T18" fmla="*/ 0 w 320"/>
                <a:gd name="T19" fmla="*/ 0 h 469"/>
                <a:gd name="T20" fmla="*/ 0 w 320"/>
                <a:gd name="T21" fmla="*/ 0 h 469"/>
                <a:gd name="T22" fmla="*/ 0 w 320"/>
                <a:gd name="T23" fmla="*/ 0 h 469"/>
                <a:gd name="T24" fmla="*/ 0 w 320"/>
                <a:gd name="T25" fmla="*/ 0 h 469"/>
                <a:gd name="T26" fmla="*/ 0 w 320"/>
                <a:gd name="T27" fmla="*/ 0 h 469"/>
                <a:gd name="T28" fmla="*/ 0 w 320"/>
                <a:gd name="T29" fmla="*/ 0 h 469"/>
                <a:gd name="T30" fmla="*/ 0 w 320"/>
                <a:gd name="T31" fmla="*/ 0 h 469"/>
                <a:gd name="T32" fmla="*/ 0 w 320"/>
                <a:gd name="T33" fmla="*/ 0 h 469"/>
                <a:gd name="T34" fmla="*/ 0 w 320"/>
                <a:gd name="T35" fmla="*/ 0 h 469"/>
                <a:gd name="T36" fmla="*/ 0 w 320"/>
                <a:gd name="T37" fmla="*/ 0 h 469"/>
                <a:gd name="T38" fmla="*/ 0 w 320"/>
                <a:gd name="T39" fmla="*/ 0 h 469"/>
                <a:gd name="T40" fmla="*/ 0 w 320"/>
                <a:gd name="T41" fmla="*/ 0 h 469"/>
                <a:gd name="T42" fmla="*/ 0 w 320"/>
                <a:gd name="T43" fmla="*/ 0 h 469"/>
                <a:gd name="T44" fmla="*/ 0 w 320"/>
                <a:gd name="T45" fmla="*/ 0 h 469"/>
                <a:gd name="T46" fmla="*/ 0 w 320"/>
                <a:gd name="T47" fmla="*/ 0 h 469"/>
                <a:gd name="T48" fmla="*/ 0 w 320"/>
                <a:gd name="T49" fmla="*/ 0 h 469"/>
                <a:gd name="T50" fmla="*/ 0 w 320"/>
                <a:gd name="T51" fmla="*/ 0 h 469"/>
                <a:gd name="T52" fmla="*/ 0 w 320"/>
                <a:gd name="T53" fmla="*/ 0 h 469"/>
                <a:gd name="T54" fmla="*/ 0 w 320"/>
                <a:gd name="T55" fmla="*/ 0 h 469"/>
                <a:gd name="T56" fmla="*/ 0 w 320"/>
                <a:gd name="T57" fmla="*/ 0 h 469"/>
                <a:gd name="T58" fmla="*/ 0 w 320"/>
                <a:gd name="T59" fmla="*/ 0 h 469"/>
                <a:gd name="T60" fmla="*/ 0 w 320"/>
                <a:gd name="T61" fmla="*/ 0 h 469"/>
                <a:gd name="T62" fmla="*/ 0 w 320"/>
                <a:gd name="T63" fmla="*/ 0 h 469"/>
                <a:gd name="T64" fmla="*/ 0 w 320"/>
                <a:gd name="T65" fmla="*/ 0 h 469"/>
                <a:gd name="T66" fmla="*/ 0 w 320"/>
                <a:gd name="T67" fmla="*/ 0 h 469"/>
                <a:gd name="T68" fmla="*/ 0 w 320"/>
                <a:gd name="T69" fmla="*/ 0 h 469"/>
                <a:gd name="T70" fmla="*/ 0 w 320"/>
                <a:gd name="T71" fmla="*/ 0 h 469"/>
                <a:gd name="T72" fmla="*/ 0 w 320"/>
                <a:gd name="T73" fmla="*/ 0 h 469"/>
                <a:gd name="T74" fmla="*/ 0 w 320"/>
                <a:gd name="T75" fmla="*/ 0 h 469"/>
                <a:gd name="T76" fmla="*/ 0 w 320"/>
                <a:gd name="T77" fmla="*/ 0 h 469"/>
                <a:gd name="T78" fmla="*/ 0 w 320"/>
                <a:gd name="T79" fmla="*/ 0 h 469"/>
                <a:gd name="T80" fmla="*/ 0 w 320"/>
                <a:gd name="T81" fmla="*/ 0 h 469"/>
                <a:gd name="T82" fmla="*/ 0 w 320"/>
                <a:gd name="T83" fmla="*/ 0 h 469"/>
                <a:gd name="T84" fmla="*/ 0 w 320"/>
                <a:gd name="T85" fmla="*/ 0 h 469"/>
                <a:gd name="T86" fmla="*/ 0 w 320"/>
                <a:gd name="T87" fmla="*/ 0 h 469"/>
                <a:gd name="T88" fmla="*/ 0 w 320"/>
                <a:gd name="T89" fmla="*/ 0 h 469"/>
                <a:gd name="T90" fmla="*/ 0 w 320"/>
                <a:gd name="T91" fmla="*/ 0 h 469"/>
                <a:gd name="T92" fmla="*/ 0 w 320"/>
                <a:gd name="T93" fmla="*/ 0 h 469"/>
                <a:gd name="T94" fmla="*/ 0 w 320"/>
                <a:gd name="T95" fmla="*/ 0 h 469"/>
                <a:gd name="T96" fmla="*/ 0 w 320"/>
                <a:gd name="T97" fmla="*/ 0 h 469"/>
                <a:gd name="T98" fmla="*/ 0 w 320"/>
                <a:gd name="T99" fmla="*/ 0 h 469"/>
                <a:gd name="T100" fmla="*/ 0 w 320"/>
                <a:gd name="T101" fmla="*/ 0 h 469"/>
                <a:gd name="T102" fmla="*/ 0 w 320"/>
                <a:gd name="T103" fmla="*/ 0 h 469"/>
                <a:gd name="T104" fmla="*/ 0 w 320"/>
                <a:gd name="T105" fmla="*/ 0 h 469"/>
                <a:gd name="T106" fmla="*/ 0 w 320"/>
                <a:gd name="T107" fmla="*/ 0 h 469"/>
                <a:gd name="T108" fmla="*/ 0 w 320"/>
                <a:gd name="T109" fmla="*/ 0 h 46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20"/>
                <a:gd name="T166" fmla="*/ 0 h 469"/>
                <a:gd name="T167" fmla="*/ 320 w 320"/>
                <a:gd name="T168" fmla="*/ 469 h 46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20" h="469">
                  <a:moveTo>
                    <a:pt x="5" y="468"/>
                  </a:moveTo>
                  <a:lnTo>
                    <a:pt x="24" y="469"/>
                  </a:lnTo>
                  <a:lnTo>
                    <a:pt x="41" y="468"/>
                  </a:lnTo>
                  <a:lnTo>
                    <a:pt x="57" y="466"/>
                  </a:lnTo>
                  <a:lnTo>
                    <a:pt x="74" y="460"/>
                  </a:lnTo>
                  <a:lnTo>
                    <a:pt x="88" y="455"/>
                  </a:lnTo>
                  <a:lnTo>
                    <a:pt x="103" y="447"/>
                  </a:lnTo>
                  <a:lnTo>
                    <a:pt x="114" y="437"/>
                  </a:lnTo>
                  <a:lnTo>
                    <a:pt x="127" y="429"/>
                  </a:lnTo>
                  <a:lnTo>
                    <a:pt x="141" y="413"/>
                  </a:lnTo>
                  <a:lnTo>
                    <a:pt x="154" y="396"/>
                  </a:lnTo>
                  <a:lnTo>
                    <a:pt x="167" y="377"/>
                  </a:lnTo>
                  <a:lnTo>
                    <a:pt x="180" y="356"/>
                  </a:lnTo>
                  <a:lnTo>
                    <a:pt x="193" y="330"/>
                  </a:lnTo>
                  <a:lnTo>
                    <a:pt x="205" y="300"/>
                  </a:lnTo>
                  <a:lnTo>
                    <a:pt x="220" y="264"/>
                  </a:lnTo>
                  <a:lnTo>
                    <a:pt x="235" y="224"/>
                  </a:lnTo>
                  <a:lnTo>
                    <a:pt x="238" y="214"/>
                  </a:lnTo>
                  <a:lnTo>
                    <a:pt x="248" y="190"/>
                  </a:lnTo>
                  <a:lnTo>
                    <a:pt x="261" y="154"/>
                  </a:lnTo>
                  <a:lnTo>
                    <a:pt x="277" y="114"/>
                  </a:lnTo>
                  <a:lnTo>
                    <a:pt x="291" y="74"/>
                  </a:lnTo>
                  <a:lnTo>
                    <a:pt x="304" y="39"/>
                  </a:lnTo>
                  <a:lnTo>
                    <a:pt x="314" y="14"/>
                  </a:lnTo>
                  <a:lnTo>
                    <a:pt x="317" y="4"/>
                  </a:lnTo>
                  <a:lnTo>
                    <a:pt x="320" y="0"/>
                  </a:lnTo>
                  <a:lnTo>
                    <a:pt x="314" y="0"/>
                  </a:lnTo>
                  <a:lnTo>
                    <a:pt x="243" y="0"/>
                  </a:lnTo>
                  <a:lnTo>
                    <a:pt x="240" y="0"/>
                  </a:lnTo>
                  <a:lnTo>
                    <a:pt x="240" y="1"/>
                  </a:lnTo>
                  <a:lnTo>
                    <a:pt x="165" y="220"/>
                  </a:lnTo>
                  <a:lnTo>
                    <a:pt x="87" y="1"/>
                  </a:lnTo>
                  <a:lnTo>
                    <a:pt x="85" y="0"/>
                  </a:lnTo>
                  <a:lnTo>
                    <a:pt x="83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1" y="4"/>
                  </a:lnTo>
                  <a:lnTo>
                    <a:pt x="124" y="313"/>
                  </a:lnTo>
                  <a:lnTo>
                    <a:pt x="120" y="323"/>
                  </a:lnTo>
                  <a:lnTo>
                    <a:pt x="115" y="333"/>
                  </a:lnTo>
                  <a:lnTo>
                    <a:pt x="111" y="342"/>
                  </a:lnTo>
                  <a:lnTo>
                    <a:pt x="105" y="350"/>
                  </a:lnTo>
                  <a:lnTo>
                    <a:pt x="100" y="359"/>
                  </a:lnTo>
                  <a:lnTo>
                    <a:pt x="94" y="366"/>
                  </a:lnTo>
                  <a:lnTo>
                    <a:pt x="88" y="373"/>
                  </a:lnTo>
                  <a:lnTo>
                    <a:pt x="83" y="379"/>
                  </a:lnTo>
                  <a:lnTo>
                    <a:pt x="75" y="386"/>
                  </a:lnTo>
                  <a:lnTo>
                    <a:pt x="67" y="392"/>
                  </a:lnTo>
                  <a:lnTo>
                    <a:pt x="58" y="396"/>
                  </a:lnTo>
                  <a:lnTo>
                    <a:pt x="48" y="399"/>
                  </a:lnTo>
                  <a:lnTo>
                    <a:pt x="38" y="402"/>
                  </a:lnTo>
                  <a:lnTo>
                    <a:pt x="28" y="403"/>
                  </a:lnTo>
                  <a:lnTo>
                    <a:pt x="17" y="403"/>
                  </a:lnTo>
                  <a:lnTo>
                    <a:pt x="5" y="402"/>
                  </a:lnTo>
                  <a:lnTo>
                    <a:pt x="5" y="46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4" name="Freeform 12"/>
            <p:cNvSpPr>
              <a:spLocks noEditPoints="1"/>
            </p:cNvSpPr>
            <p:nvPr/>
          </p:nvSpPr>
          <p:spPr bwMode="auto">
            <a:xfrm>
              <a:off x="868" y="113"/>
              <a:ext cx="109" cy="114"/>
            </a:xfrm>
            <a:custGeom>
              <a:avLst/>
              <a:gdLst>
                <a:gd name="T0" fmla="*/ 0 w 326"/>
                <a:gd name="T1" fmla="*/ 0 h 341"/>
                <a:gd name="T2" fmla="*/ 0 w 326"/>
                <a:gd name="T3" fmla="*/ 0 h 341"/>
                <a:gd name="T4" fmla="*/ 0 w 326"/>
                <a:gd name="T5" fmla="*/ 0 h 341"/>
                <a:gd name="T6" fmla="*/ 0 w 326"/>
                <a:gd name="T7" fmla="*/ 0 h 341"/>
                <a:gd name="T8" fmla="*/ 0 w 326"/>
                <a:gd name="T9" fmla="*/ 0 h 341"/>
                <a:gd name="T10" fmla="*/ 0 w 326"/>
                <a:gd name="T11" fmla="*/ 0 h 341"/>
                <a:gd name="T12" fmla="*/ 0 w 326"/>
                <a:gd name="T13" fmla="*/ 0 h 341"/>
                <a:gd name="T14" fmla="*/ 0 w 326"/>
                <a:gd name="T15" fmla="*/ 0 h 341"/>
                <a:gd name="T16" fmla="*/ 0 w 326"/>
                <a:gd name="T17" fmla="*/ 0 h 341"/>
                <a:gd name="T18" fmla="*/ 0 w 326"/>
                <a:gd name="T19" fmla="*/ 0 h 341"/>
                <a:gd name="T20" fmla="*/ 0 w 326"/>
                <a:gd name="T21" fmla="*/ 0 h 341"/>
                <a:gd name="T22" fmla="*/ 0 w 326"/>
                <a:gd name="T23" fmla="*/ 0 h 341"/>
                <a:gd name="T24" fmla="*/ 0 w 326"/>
                <a:gd name="T25" fmla="*/ 0 h 341"/>
                <a:gd name="T26" fmla="*/ 0 w 326"/>
                <a:gd name="T27" fmla="*/ 0 h 341"/>
                <a:gd name="T28" fmla="*/ 0 w 326"/>
                <a:gd name="T29" fmla="*/ 0 h 341"/>
                <a:gd name="T30" fmla="*/ 0 w 326"/>
                <a:gd name="T31" fmla="*/ 0 h 341"/>
                <a:gd name="T32" fmla="*/ 0 w 326"/>
                <a:gd name="T33" fmla="*/ 0 h 341"/>
                <a:gd name="T34" fmla="*/ 0 w 326"/>
                <a:gd name="T35" fmla="*/ 0 h 341"/>
                <a:gd name="T36" fmla="*/ 0 w 326"/>
                <a:gd name="T37" fmla="*/ 0 h 341"/>
                <a:gd name="T38" fmla="*/ 0 w 326"/>
                <a:gd name="T39" fmla="*/ 0 h 341"/>
                <a:gd name="T40" fmla="*/ 0 w 326"/>
                <a:gd name="T41" fmla="*/ 0 h 341"/>
                <a:gd name="T42" fmla="*/ 0 w 326"/>
                <a:gd name="T43" fmla="*/ 0 h 341"/>
                <a:gd name="T44" fmla="*/ 0 w 326"/>
                <a:gd name="T45" fmla="*/ 0 h 341"/>
                <a:gd name="T46" fmla="*/ 0 w 326"/>
                <a:gd name="T47" fmla="*/ 0 h 341"/>
                <a:gd name="T48" fmla="*/ 0 w 326"/>
                <a:gd name="T49" fmla="*/ 0 h 341"/>
                <a:gd name="T50" fmla="*/ 0 w 326"/>
                <a:gd name="T51" fmla="*/ 0 h 341"/>
                <a:gd name="T52" fmla="*/ 0 w 326"/>
                <a:gd name="T53" fmla="*/ 0 h 341"/>
                <a:gd name="T54" fmla="*/ 0 w 326"/>
                <a:gd name="T55" fmla="*/ 0 h 341"/>
                <a:gd name="T56" fmla="*/ 0 w 326"/>
                <a:gd name="T57" fmla="*/ 0 h 341"/>
                <a:gd name="T58" fmla="*/ 0 w 326"/>
                <a:gd name="T59" fmla="*/ 0 h 341"/>
                <a:gd name="T60" fmla="*/ 0 w 326"/>
                <a:gd name="T61" fmla="*/ 0 h 341"/>
                <a:gd name="T62" fmla="*/ 0 w 326"/>
                <a:gd name="T63" fmla="*/ 0 h 341"/>
                <a:gd name="T64" fmla="*/ 0 w 326"/>
                <a:gd name="T65" fmla="*/ 0 h 341"/>
                <a:gd name="T66" fmla="*/ 0 w 326"/>
                <a:gd name="T67" fmla="*/ 0 h 341"/>
                <a:gd name="T68" fmla="*/ 0 w 326"/>
                <a:gd name="T69" fmla="*/ 0 h 341"/>
                <a:gd name="T70" fmla="*/ 0 w 326"/>
                <a:gd name="T71" fmla="*/ 0 h 341"/>
                <a:gd name="T72" fmla="*/ 0 w 326"/>
                <a:gd name="T73" fmla="*/ 0 h 341"/>
                <a:gd name="T74" fmla="*/ 0 w 326"/>
                <a:gd name="T75" fmla="*/ 0 h 341"/>
                <a:gd name="T76" fmla="*/ 0 w 326"/>
                <a:gd name="T77" fmla="*/ 0 h 341"/>
                <a:gd name="T78" fmla="*/ 0 w 326"/>
                <a:gd name="T79" fmla="*/ 0 h 341"/>
                <a:gd name="T80" fmla="*/ 0 w 326"/>
                <a:gd name="T81" fmla="*/ 0 h 341"/>
                <a:gd name="T82" fmla="*/ 0 w 326"/>
                <a:gd name="T83" fmla="*/ 0 h 341"/>
                <a:gd name="T84" fmla="*/ 0 w 326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6"/>
                <a:gd name="T130" fmla="*/ 0 h 341"/>
                <a:gd name="T131" fmla="*/ 326 w 326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6" h="341">
                  <a:moveTo>
                    <a:pt x="163" y="0"/>
                  </a:moveTo>
                  <a:lnTo>
                    <a:pt x="146" y="2"/>
                  </a:lnTo>
                  <a:lnTo>
                    <a:pt x="129" y="3"/>
                  </a:lnTo>
                  <a:lnTo>
                    <a:pt x="112" y="7"/>
                  </a:lnTo>
                  <a:lnTo>
                    <a:pt x="97" y="13"/>
                  </a:lnTo>
                  <a:lnTo>
                    <a:pt x="82" y="20"/>
                  </a:lnTo>
                  <a:lnTo>
                    <a:pt x="69" y="27"/>
                  </a:lnTo>
                  <a:lnTo>
                    <a:pt x="56" y="38"/>
                  </a:lnTo>
                  <a:lnTo>
                    <a:pt x="45" y="48"/>
                  </a:lnTo>
                  <a:lnTo>
                    <a:pt x="35" y="60"/>
                  </a:lnTo>
                  <a:lnTo>
                    <a:pt x="26" y="73"/>
                  </a:lnTo>
                  <a:lnTo>
                    <a:pt x="19" y="86"/>
                  </a:lnTo>
                  <a:lnTo>
                    <a:pt x="12" y="102"/>
                  </a:lnTo>
                  <a:lnTo>
                    <a:pt x="6" y="118"/>
                  </a:lnTo>
                  <a:lnTo>
                    <a:pt x="3" y="135"/>
                  </a:lnTo>
                  <a:lnTo>
                    <a:pt x="0" y="152"/>
                  </a:lnTo>
                  <a:lnTo>
                    <a:pt x="0" y="170"/>
                  </a:lnTo>
                  <a:lnTo>
                    <a:pt x="0" y="189"/>
                  </a:lnTo>
                  <a:lnTo>
                    <a:pt x="3" y="208"/>
                  </a:lnTo>
                  <a:lnTo>
                    <a:pt x="6" y="223"/>
                  </a:lnTo>
                  <a:lnTo>
                    <a:pt x="12" y="241"/>
                  </a:lnTo>
                  <a:lnTo>
                    <a:pt x="17" y="255"/>
                  </a:lnTo>
                  <a:lnTo>
                    <a:pt x="26" y="269"/>
                  </a:lnTo>
                  <a:lnTo>
                    <a:pt x="35" y="282"/>
                  </a:lnTo>
                  <a:lnTo>
                    <a:pt x="45" y="293"/>
                  </a:lnTo>
                  <a:lnTo>
                    <a:pt x="56" y="305"/>
                  </a:lnTo>
                  <a:lnTo>
                    <a:pt x="69" y="313"/>
                  </a:lnTo>
                  <a:lnTo>
                    <a:pt x="82" y="322"/>
                  </a:lnTo>
                  <a:lnTo>
                    <a:pt x="96" y="328"/>
                  </a:lnTo>
                  <a:lnTo>
                    <a:pt x="112" y="334"/>
                  </a:lnTo>
                  <a:lnTo>
                    <a:pt x="127" y="338"/>
                  </a:lnTo>
                  <a:lnTo>
                    <a:pt x="145" y="341"/>
                  </a:lnTo>
                  <a:lnTo>
                    <a:pt x="163" y="341"/>
                  </a:lnTo>
                  <a:lnTo>
                    <a:pt x="182" y="341"/>
                  </a:lnTo>
                  <a:lnTo>
                    <a:pt x="199" y="338"/>
                  </a:lnTo>
                  <a:lnTo>
                    <a:pt x="215" y="334"/>
                  </a:lnTo>
                  <a:lnTo>
                    <a:pt x="230" y="328"/>
                  </a:lnTo>
                  <a:lnTo>
                    <a:pt x="245" y="322"/>
                  </a:lnTo>
                  <a:lnTo>
                    <a:pt x="258" y="313"/>
                  </a:lnTo>
                  <a:lnTo>
                    <a:pt x="270" y="305"/>
                  </a:lnTo>
                  <a:lnTo>
                    <a:pt x="282" y="293"/>
                  </a:lnTo>
                  <a:lnTo>
                    <a:pt x="292" y="282"/>
                  </a:lnTo>
                  <a:lnTo>
                    <a:pt x="300" y="269"/>
                  </a:lnTo>
                  <a:lnTo>
                    <a:pt x="308" y="255"/>
                  </a:lnTo>
                  <a:lnTo>
                    <a:pt x="315" y="241"/>
                  </a:lnTo>
                  <a:lnTo>
                    <a:pt x="319" y="223"/>
                  </a:lnTo>
                  <a:lnTo>
                    <a:pt x="323" y="208"/>
                  </a:lnTo>
                  <a:lnTo>
                    <a:pt x="326" y="189"/>
                  </a:lnTo>
                  <a:lnTo>
                    <a:pt x="326" y="170"/>
                  </a:lnTo>
                  <a:lnTo>
                    <a:pt x="326" y="152"/>
                  </a:lnTo>
                  <a:lnTo>
                    <a:pt x="323" y="135"/>
                  </a:lnTo>
                  <a:lnTo>
                    <a:pt x="319" y="118"/>
                  </a:lnTo>
                  <a:lnTo>
                    <a:pt x="315" y="102"/>
                  </a:lnTo>
                  <a:lnTo>
                    <a:pt x="308" y="86"/>
                  </a:lnTo>
                  <a:lnTo>
                    <a:pt x="300" y="73"/>
                  </a:lnTo>
                  <a:lnTo>
                    <a:pt x="292" y="60"/>
                  </a:lnTo>
                  <a:lnTo>
                    <a:pt x="280" y="48"/>
                  </a:lnTo>
                  <a:lnTo>
                    <a:pt x="270" y="38"/>
                  </a:lnTo>
                  <a:lnTo>
                    <a:pt x="258" y="27"/>
                  </a:lnTo>
                  <a:lnTo>
                    <a:pt x="243" y="20"/>
                  </a:lnTo>
                  <a:lnTo>
                    <a:pt x="229" y="13"/>
                  </a:lnTo>
                  <a:lnTo>
                    <a:pt x="215" y="7"/>
                  </a:lnTo>
                  <a:lnTo>
                    <a:pt x="197" y="3"/>
                  </a:lnTo>
                  <a:lnTo>
                    <a:pt x="180" y="2"/>
                  </a:lnTo>
                  <a:lnTo>
                    <a:pt x="163" y="0"/>
                  </a:lnTo>
                  <a:close/>
                  <a:moveTo>
                    <a:pt x="163" y="278"/>
                  </a:moveTo>
                  <a:lnTo>
                    <a:pt x="153" y="278"/>
                  </a:lnTo>
                  <a:lnTo>
                    <a:pt x="145" y="276"/>
                  </a:lnTo>
                  <a:lnTo>
                    <a:pt x="137" y="273"/>
                  </a:lnTo>
                  <a:lnTo>
                    <a:pt x="129" y="271"/>
                  </a:lnTo>
                  <a:lnTo>
                    <a:pt x="122" y="266"/>
                  </a:lnTo>
                  <a:lnTo>
                    <a:pt x="115" y="261"/>
                  </a:lnTo>
                  <a:lnTo>
                    <a:pt x="107" y="255"/>
                  </a:lnTo>
                  <a:lnTo>
                    <a:pt x="102" y="248"/>
                  </a:lnTo>
                  <a:lnTo>
                    <a:pt x="96" y="241"/>
                  </a:lnTo>
                  <a:lnTo>
                    <a:pt x="92" y="233"/>
                  </a:lnTo>
                  <a:lnTo>
                    <a:pt x="87" y="223"/>
                  </a:lnTo>
                  <a:lnTo>
                    <a:pt x="85" y="215"/>
                  </a:lnTo>
                  <a:lnTo>
                    <a:pt x="82" y="205"/>
                  </a:lnTo>
                  <a:lnTo>
                    <a:pt x="79" y="193"/>
                  </a:lnTo>
                  <a:lnTo>
                    <a:pt x="77" y="182"/>
                  </a:lnTo>
                  <a:lnTo>
                    <a:pt x="77" y="170"/>
                  </a:lnTo>
                  <a:lnTo>
                    <a:pt x="77" y="158"/>
                  </a:lnTo>
                  <a:lnTo>
                    <a:pt x="79" y="146"/>
                  </a:lnTo>
                  <a:lnTo>
                    <a:pt x="82" y="136"/>
                  </a:lnTo>
                  <a:lnTo>
                    <a:pt x="85" y="126"/>
                  </a:lnTo>
                  <a:lnTo>
                    <a:pt x="87" y="116"/>
                  </a:lnTo>
                  <a:lnTo>
                    <a:pt x="92" y="108"/>
                  </a:lnTo>
                  <a:lnTo>
                    <a:pt x="96" y="99"/>
                  </a:lnTo>
                  <a:lnTo>
                    <a:pt x="102" y="92"/>
                  </a:lnTo>
                  <a:lnTo>
                    <a:pt x="107" y="85"/>
                  </a:lnTo>
                  <a:lnTo>
                    <a:pt x="115" y="79"/>
                  </a:lnTo>
                  <a:lnTo>
                    <a:pt x="122" y="75"/>
                  </a:lnTo>
                  <a:lnTo>
                    <a:pt x="129" y="70"/>
                  </a:lnTo>
                  <a:lnTo>
                    <a:pt x="137" y="66"/>
                  </a:lnTo>
                  <a:lnTo>
                    <a:pt x="145" y="65"/>
                  </a:lnTo>
                  <a:lnTo>
                    <a:pt x="153" y="63"/>
                  </a:lnTo>
                  <a:lnTo>
                    <a:pt x="163" y="62"/>
                  </a:lnTo>
                  <a:lnTo>
                    <a:pt x="172" y="63"/>
                  </a:lnTo>
                  <a:lnTo>
                    <a:pt x="180" y="65"/>
                  </a:lnTo>
                  <a:lnTo>
                    <a:pt x="189" y="66"/>
                  </a:lnTo>
                  <a:lnTo>
                    <a:pt x="197" y="70"/>
                  </a:lnTo>
                  <a:lnTo>
                    <a:pt x="205" y="75"/>
                  </a:lnTo>
                  <a:lnTo>
                    <a:pt x="212" y="79"/>
                  </a:lnTo>
                  <a:lnTo>
                    <a:pt x="219" y="85"/>
                  </a:lnTo>
                  <a:lnTo>
                    <a:pt x="225" y="92"/>
                  </a:lnTo>
                  <a:lnTo>
                    <a:pt x="230" y="99"/>
                  </a:lnTo>
                  <a:lnTo>
                    <a:pt x="235" y="108"/>
                  </a:lnTo>
                  <a:lnTo>
                    <a:pt x="239" y="116"/>
                  </a:lnTo>
                  <a:lnTo>
                    <a:pt x="242" y="126"/>
                  </a:lnTo>
                  <a:lnTo>
                    <a:pt x="245" y="136"/>
                  </a:lnTo>
                  <a:lnTo>
                    <a:pt x="247" y="146"/>
                  </a:lnTo>
                  <a:lnTo>
                    <a:pt x="249" y="158"/>
                  </a:lnTo>
                  <a:lnTo>
                    <a:pt x="249" y="170"/>
                  </a:lnTo>
                  <a:lnTo>
                    <a:pt x="249" y="182"/>
                  </a:lnTo>
                  <a:lnTo>
                    <a:pt x="247" y="193"/>
                  </a:lnTo>
                  <a:lnTo>
                    <a:pt x="245" y="205"/>
                  </a:lnTo>
                  <a:lnTo>
                    <a:pt x="242" y="215"/>
                  </a:lnTo>
                  <a:lnTo>
                    <a:pt x="239" y="223"/>
                  </a:lnTo>
                  <a:lnTo>
                    <a:pt x="235" y="233"/>
                  </a:lnTo>
                  <a:lnTo>
                    <a:pt x="230" y="241"/>
                  </a:lnTo>
                  <a:lnTo>
                    <a:pt x="225" y="248"/>
                  </a:lnTo>
                  <a:lnTo>
                    <a:pt x="219" y="255"/>
                  </a:lnTo>
                  <a:lnTo>
                    <a:pt x="212" y="261"/>
                  </a:lnTo>
                  <a:lnTo>
                    <a:pt x="205" y="266"/>
                  </a:lnTo>
                  <a:lnTo>
                    <a:pt x="197" y="271"/>
                  </a:lnTo>
                  <a:lnTo>
                    <a:pt x="189" y="273"/>
                  </a:lnTo>
                  <a:lnTo>
                    <a:pt x="180" y="276"/>
                  </a:lnTo>
                  <a:lnTo>
                    <a:pt x="172" y="278"/>
                  </a:lnTo>
                  <a:lnTo>
                    <a:pt x="163" y="27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5" name="Freeform 13"/>
            <p:cNvSpPr>
              <a:spLocks noEditPoints="1"/>
            </p:cNvSpPr>
            <p:nvPr/>
          </p:nvSpPr>
          <p:spPr bwMode="auto">
            <a:xfrm>
              <a:off x="383" y="113"/>
              <a:ext cx="109" cy="114"/>
            </a:xfrm>
            <a:custGeom>
              <a:avLst/>
              <a:gdLst>
                <a:gd name="T0" fmla="*/ 0 w 327"/>
                <a:gd name="T1" fmla="*/ 0 h 341"/>
                <a:gd name="T2" fmla="*/ 0 w 327"/>
                <a:gd name="T3" fmla="*/ 0 h 341"/>
                <a:gd name="T4" fmla="*/ 0 w 327"/>
                <a:gd name="T5" fmla="*/ 0 h 341"/>
                <a:gd name="T6" fmla="*/ 0 w 327"/>
                <a:gd name="T7" fmla="*/ 0 h 341"/>
                <a:gd name="T8" fmla="*/ 0 w 327"/>
                <a:gd name="T9" fmla="*/ 0 h 341"/>
                <a:gd name="T10" fmla="*/ 0 w 327"/>
                <a:gd name="T11" fmla="*/ 0 h 341"/>
                <a:gd name="T12" fmla="*/ 0 w 327"/>
                <a:gd name="T13" fmla="*/ 0 h 341"/>
                <a:gd name="T14" fmla="*/ 0 w 327"/>
                <a:gd name="T15" fmla="*/ 0 h 341"/>
                <a:gd name="T16" fmla="*/ 0 w 327"/>
                <a:gd name="T17" fmla="*/ 0 h 341"/>
                <a:gd name="T18" fmla="*/ 0 w 327"/>
                <a:gd name="T19" fmla="*/ 0 h 341"/>
                <a:gd name="T20" fmla="*/ 0 w 327"/>
                <a:gd name="T21" fmla="*/ 0 h 341"/>
                <a:gd name="T22" fmla="*/ 0 w 327"/>
                <a:gd name="T23" fmla="*/ 0 h 341"/>
                <a:gd name="T24" fmla="*/ 0 w 327"/>
                <a:gd name="T25" fmla="*/ 0 h 341"/>
                <a:gd name="T26" fmla="*/ 0 w 327"/>
                <a:gd name="T27" fmla="*/ 0 h 341"/>
                <a:gd name="T28" fmla="*/ 0 w 327"/>
                <a:gd name="T29" fmla="*/ 0 h 341"/>
                <a:gd name="T30" fmla="*/ 0 w 327"/>
                <a:gd name="T31" fmla="*/ 0 h 341"/>
                <a:gd name="T32" fmla="*/ 0 w 327"/>
                <a:gd name="T33" fmla="*/ 0 h 341"/>
                <a:gd name="T34" fmla="*/ 0 w 327"/>
                <a:gd name="T35" fmla="*/ 0 h 341"/>
                <a:gd name="T36" fmla="*/ 0 w 327"/>
                <a:gd name="T37" fmla="*/ 0 h 341"/>
                <a:gd name="T38" fmla="*/ 0 w 327"/>
                <a:gd name="T39" fmla="*/ 0 h 341"/>
                <a:gd name="T40" fmla="*/ 0 w 327"/>
                <a:gd name="T41" fmla="*/ 0 h 341"/>
                <a:gd name="T42" fmla="*/ 0 w 327"/>
                <a:gd name="T43" fmla="*/ 0 h 341"/>
                <a:gd name="T44" fmla="*/ 0 w 327"/>
                <a:gd name="T45" fmla="*/ 0 h 341"/>
                <a:gd name="T46" fmla="*/ 0 w 327"/>
                <a:gd name="T47" fmla="*/ 0 h 341"/>
                <a:gd name="T48" fmla="*/ 0 w 327"/>
                <a:gd name="T49" fmla="*/ 0 h 341"/>
                <a:gd name="T50" fmla="*/ 0 w 327"/>
                <a:gd name="T51" fmla="*/ 0 h 341"/>
                <a:gd name="T52" fmla="*/ 0 w 327"/>
                <a:gd name="T53" fmla="*/ 0 h 341"/>
                <a:gd name="T54" fmla="*/ 0 w 327"/>
                <a:gd name="T55" fmla="*/ 0 h 341"/>
                <a:gd name="T56" fmla="*/ 0 w 327"/>
                <a:gd name="T57" fmla="*/ 0 h 341"/>
                <a:gd name="T58" fmla="*/ 0 w 327"/>
                <a:gd name="T59" fmla="*/ 0 h 341"/>
                <a:gd name="T60" fmla="*/ 0 w 327"/>
                <a:gd name="T61" fmla="*/ 0 h 341"/>
                <a:gd name="T62" fmla="*/ 0 w 327"/>
                <a:gd name="T63" fmla="*/ 0 h 341"/>
                <a:gd name="T64" fmla="*/ 0 w 327"/>
                <a:gd name="T65" fmla="*/ 0 h 341"/>
                <a:gd name="T66" fmla="*/ 0 w 327"/>
                <a:gd name="T67" fmla="*/ 0 h 341"/>
                <a:gd name="T68" fmla="*/ 0 w 327"/>
                <a:gd name="T69" fmla="*/ 0 h 341"/>
                <a:gd name="T70" fmla="*/ 0 w 327"/>
                <a:gd name="T71" fmla="*/ 0 h 341"/>
                <a:gd name="T72" fmla="*/ 0 w 327"/>
                <a:gd name="T73" fmla="*/ 0 h 341"/>
                <a:gd name="T74" fmla="*/ 0 w 327"/>
                <a:gd name="T75" fmla="*/ 0 h 341"/>
                <a:gd name="T76" fmla="*/ 0 w 327"/>
                <a:gd name="T77" fmla="*/ 0 h 341"/>
                <a:gd name="T78" fmla="*/ 0 w 327"/>
                <a:gd name="T79" fmla="*/ 0 h 341"/>
                <a:gd name="T80" fmla="*/ 0 w 327"/>
                <a:gd name="T81" fmla="*/ 0 h 341"/>
                <a:gd name="T82" fmla="*/ 0 w 327"/>
                <a:gd name="T83" fmla="*/ 0 h 341"/>
                <a:gd name="T84" fmla="*/ 0 w 327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41"/>
                <a:gd name="T131" fmla="*/ 327 w 327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41">
                  <a:moveTo>
                    <a:pt x="164" y="0"/>
                  </a:moveTo>
                  <a:lnTo>
                    <a:pt x="145" y="0"/>
                  </a:lnTo>
                  <a:lnTo>
                    <a:pt x="128" y="3"/>
                  </a:lnTo>
                  <a:lnTo>
                    <a:pt x="111" y="6"/>
                  </a:lnTo>
                  <a:lnTo>
                    <a:pt x="97" y="12"/>
                  </a:lnTo>
                  <a:lnTo>
                    <a:pt x="81" y="19"/>
                  </a:lnTo>
                  <a:lnTo>
                    <a:pt x="68" y="27"/>
                  </a:lnTo>
                  <a:lnTo>
                    <a:pt x="55" y="36"/>
                  </a:lnTo>
                  <a:lnTo>
                    <a:pt x="44" y="46"/>
                  </a:lnTo>
                  <a:lnTo>
                    <a:pt x="34" y="59"/>
                  </a:lnTo>
                  <a:lnTo>
                    <a:pt x="25" y="72"/>
                  </a:lnTo>
                  <a:lnTo>
                    <a:pt x="18" y="85"/>
                  </a:lnTo>
                  <a:lnTo>
                    <a:pt x="11" y="100"/>
                  </a:lnTo>
                  <a:lnTo>
                    <a:pt x="7" y="116"/>
                  </a:lnTo>
                  <a:lnTo>
                    <a:pt x="2" y="133"/>
                  </a:lnTo>
                  <a:lnTo>
                    <a:pt x="1" y="150"/>
                  </a:lnTo>
                  <a:lnTo>
                    <a:pt x="0" y="169"/>
                  </a:lnTo>
                  <a:lnTo>
                    <a:pt x="1" y="188"/>
                  </a:lnTo>
                  <a:lnTo>
                    <a:pt x="2" y="206"/>
                  </a:lnTo>
                  <a:lnTo>
                    <a:pt x="7" y="223"/>
                  </a:lnTo>
                  <a:lnTo>
                    <a:pt x="11" y="239"/>
                  </a:lnTo>
                  <a:lnTo>
                    <a:pt x="18" y="255"/>
                  </a:lnTo>
                  <a:lnTo>
                    <a:pt x="25" y="268"/>
                  </a:lnTo>
                  <a:lnTo>
                    <a:pt x="34" y="281"/>
                  </a:lnTo>
                  <a:lnTo>
                    <a:pt x="44" y="293"/>
                  </a:lnTo>
                  <a:lnTo>
                    <a:pt x="55" y="303"/>
                  </a:lnTo>
                  <a:lnTo>
                    <a:pt x="68" y="313"/>
                  </a:lnTo>
                  <a:lnTo>
                    <a:pt x="81" y="321"/>
                  </a:lnTo>
                  <a:lnTo>
                    <a:pt x="97" y="328"/>
                  </a:lnTo>
                  <a:lnTo>
                    <a:pt x="111" y="334"/>
                  </a:lnTo>
                  <a:lnTo>
                    <a:pt x="128" y="336"/>
                  </a:lnTo>
                  <a:lnTo>
                    <a:pt x="145" y="339"/>
                  </a:lnTo>
                  <a:lnTo>
                    <a:pt x="164" y="341"/>
                  </a:lnTo>
                  <a:lnTo>
                    <a:pt x="182" y="339"/>
                  </a:lnTo>
                  <a:lnTo>
                    <a:pt x="200" y="336"/>
                  </a:lnTo>
                  <a:lnTo>
                    <a:pt x="215" y="334"/>
                  </a:lnTo>
                  <a:lnTo>
                    <a:pt x="231" y="328"/>
                  </a:lnTo>
                  <a:lnTo>
                    <a:pt x="245" y="321"/>
                  </a:lnTo>
                  <a:lnTo>
                    <a:pt x="258" y="313"/>
                  </a:lnTo>
                  <a:lnTo>
                    <a:pt x="271" y="303"/>
                  </a:lnTo>
                  <a:lnTo>
                    <a:pt x="283" y="293"/>
                  </a:lnTo>
                  <a:lnTo>
                    <a:pt x="293" y="281"/>
                  </a:lnTo>
                  <a:lnTo>
                    <a:pt x="301" y="268"/>
                  </a:lnTo>
                  <a:lnTo>
                    <a:pt x="308" y="255"/>
                  </a:lnTo>
                  <a:lnTo>
                    <a:pt x="315" y="239"/>
                  </a:lnTo>
                  <a:lnTo>
                    <a:pt x="320" y="223"/>
                  </a:lnTo>
                  <a:lnTo>
                    <a:pt x="324" y="206"/>
                  </a:lnTo>
                  <a:lnTo>
                    <a:pt x="325" y="188"/>
                  </a:lnTo>
                  <a:lnTo>
                    <a:pt x="327" y="169"/>
                  </a:lnTo>
                  <a:lnTo>
                    <a:pt x="325" y="150"/>
                  </a:lnTo>
                  <a:lnTo>
                    <a:pt x="324" y="133"/>
                  </a:lnTo>
                  <a:lnTo>
                    <a:pt x="320" y="116"/>
                  </a:lnTo>
                  <a:lnTo>
                    <a:pt x="315" y="100"/>
                  </a:lnTo>
                  <a:lnTo>
                    <a:pt x="308" y="85"/>
                  </a:lnTo>
                  <a:lnTo>
                    <a:pt x="301" y="72"/>
                  </a:lnTo>
                  <a:lnTo>
                    <a:pt x="293" y="59"/>
                  </a:lnTo>
                  <a:lnTo>
                    <a:pt x="283" y="46"/>
                  </a:lnTo>
                  <a:lnTo>
                    <a:pt x="271" y="36"/>
                  </a:lnTo>
                  <a:lnTo>
                    <a:pt x="258" y="27"/>
                  </a:lnTo>
                  <a:lnTo>
                    <a:pt x="245" y="19"/>
                  </a:lnTo>
                  <a:lnTo>
                    <a:pt x="231" y="12"/>
                  </a:lnTo>
                  <a:lnTo>
                    <a:pt x="215" y="6"/>
                  </a:lnTo>
                  <a:lnTo>
                    <a:pt x="200" y="3"/>
                  </a:lnTo>
                  <a:lnTo>
                    <a:pt x="182" y="0"/>
                  </a:lnTo>
                  <a:lnTo>
                    <a:pt x="164" y="0"/>
                  </a:lnTo>
                  <a:close/>
                  <a:moveTo>
                    <a:pt x="162" y="276"/>
                  </a:moveTo>
                  <a:lnTo>
                    <a:pt x="154" y="276"/>
                  </a:lnTo>
                  <a:lnTo>
                    <a:pt x="145" y="275"/>
                  </a:lnTo>
                  <a:lnTo>
                    <a:pt x="137" y="272"/>
                  </a:lnTo>
                  <a:lnTo>
                    <a:pt x="130" y="269"/>
                  </a:lnTo>
                  <a:lnTo>
                    <a:pt x="121" y="265"/>
                  </a:lnTo>
                  <a:lnTo>
                    <a:pt x="115" y="261"/>
                  </a:lnTo>
                  <a:lnTo>
                    <a:pt x="108" y="253"/>
                  </a:lnTo>
                  <a:lnTo>
                    <a:pt x="102" y="248"/>
                  </a:lnTo>
                  <a:lnTo>
                    <a:pt x="97" y="241"/>
                  </a:lnTo>
                  <a:lnTo>
                    <a:pt x="92" y="232"/>
                  </a:lnTo>
                  <a:lnTo>
                    <a:pt x="88" y="223"/>
                  </a:lnTo>
                  <a:lnTo>
                    <a:pt x="84" y="213"/>
                  </a:lnTo>
                  <a:lnTo>
                    <a:pt x="81" y="203"/>
                  </a:lnTo>
                  <a:lnTo>
                    <a:pt x="80" y="192"/>
                  </a:lnTo>
                  <a:lnTo>
                    <a:pt x="78" y="181"/>
                  </a:lnTo>
                  <a:lnTo>
                    <a:pt x="78" y="169"/>
                  </a:lnTo>
                  <a:lnTo>
                    <a:pt x="78" y="158"/>
                  </a:lnTo>
                  <a:lnTo>
                    <a:pt x="80" y="146"/>
                  </a:lnTo>
                  <a:lnTo>
                    <a:pt x="81" y="135"/>
                  </a:lnTo>
                  <a:lnTo>
                    <a:pt x="84" y="125"/>
                  </a:lnTo>
                  <a:lnTo>
                    <a:pt x="88" y="115"/>
                  </a:lnTo>
                  <a:lnTo>
                    <a:pt x="92" y="106"/>
                  </a:lnTo>
                  <a:lnTo>
                    <a:pt x="97" y="99"/>
                  </a:lnTo>
                  <a:lnTo>
                    <a:pt x="102" y="90"/>
                  </a:lnTo>
                  <a:lnTo>
                    <a:pt x="108" y="85"/>
                  </a:lnTo>
                  <a:lnTo>
                    <a:pt x="115" y="79"/>
                  </a:lnTo>
                  <a:lnTo>
                    <a:pt x="121" y="73"/>
                  </a:lnTo>
                  <a:lnTo>
                    <a:pt x="130" y="69"/>
                  </a:lnTo>
                  <a:lnTo>
                    <a:pt x="137" y="66"/>
                  </a:lnTo>
                  <a:lnTo>
                    <a:pt x="145" y="63"/>
                  </a:lnTo>
                  <a:lnTo>
                    <a:pt x="154" y="62"/>
                  </a:lnTo>
                  <a:lnTo>
                    <a:pt x="162" y="62"/>
                  </a:lnTo>
                  <a:lnTo>
                    <a:pt x="172" y="62"/>
                  </a:lnTo>
                  <a:lnTo>
                    <a:pt x="181" y="63"/>
                  </a:lnTo>
                  <a:lnTo>
                    <a:pt x="190" y="66"/>
                  </a:lnTo>
                  <a:lnTo>
                    <a:pt x="198" y="69"/>
                  </a:lnTo>
                  <a:lnTo>
                    <a:pt x="205" y="73"/>
                  </a:lnTo>
                  <a:lnTo>
                    <a:pt x="213" y="79"/>
                  </a:lnTo>
                  <a:lnTo>
                    <a:pt x="218" y="85"/>
                  </a:lnTo>
                  <a:lnTo>
                    <a:pt x="225" y="90"/>
                  </a:lnTo>
                  <a:lnTo>
                    <a:pt x="230" y="99"/>
                  </a:lnTo>
                  <a:lnTo>
                    <a:pt x="235" y="106"/>
                  </a:lnTo>
                  <a:lnTo>
                    <a:pt x="240" y="115"/>
                  </a:lnTo>
                  <a:lnTo>
                    <a:pt x="243" y="125"/>
                  </a:lnTo>
                  <a:lnTo>
                    <a:pt x="245" y="135"/>
                  </a:lnTo>
                  <a:lnTo>
                    <a:pt x="247" y="146"/>
                  </a:lnTo>
                  <a:lnTo>
                    <a:pt x="248" y="158"/>
                  </a:lnTo>
                  <a:lnTo>
                    <a:pt x="250" y="169"/>
                  </a:lnTo>
                  <a:lnTo>
                    <a:pt x="248" y="181"/>
                  </a:lnTo>
                  <a:lnTo>
                    <a:pt x="247" y="192"/>
                  </a:lnTo>
                  <a:lnTo>
                    <a:pt x="245" y="203"/>
                  </a:lnTo>
                  <a:lnTo>
                    <a:pt x="243" y="213"/>
                  </a:lnTo>
                  <a:lnTo>
                    <a:pt x="240" y="223"/>
                  </a:lnTo>
                  <a:lnTo>
                    <a:pt x="235" y="232"/>
                  </a:lnTo>
                  <a:lnTo>
                    <a:pt x="230" y="241"/>
                  </a:lnTo>
                  <a:lnTo>
                    <a:pt x="224" y="248"/>
                  </a:lnTo>
                  <a:lnTo>
                    <a:pt x="218" y="253"/>
                  </a:lnTo>
                  <a:lnTo>
                    <a:pt x="213" y="261"/>
                  </a:lnTo>
                  <a:lnTo>
                    <a:pt x="205" y="265"/>
                  </a:lnTo>
                  <a:lnTo>
                    <a:pt x="197" y="269"/>
                  </a:lnTo>
                  <a:lnTo>
                    <a:pt x="190" y="272"/>
                  </a:lnTo>
                  <a:lnTo>
                    <a:pt x="181" y="275"/>
                  </a:lnTo>
                  <a:lnTo>
                    <a:pt x="172" y="276"/>
                  </a:lnTo>
                  <a:lnTo>
                    <a:pt x="162" y="27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6" name="Rectangle 14"/>
            <p:cNvSpPr>
              <a:spLocks noChangeArrowheads="1"/>
            </p:cNvSpPr>
            <p:nvPr/>
          </p:nvSpPr>
          <p:spPr bwMode="auto">
            <a:xfrm>
              <a:off x="688" y="142"/>
              <a:ext cx="51" cy="20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7" name="Freeform 15"/>
            <p:cNvSpPr>
              <a:spLocks noEditPoints="1"/>
            </p:cNvSpPr>
            <p:nvPr/>
          </p:nvSpPr>
          <p:spPr bwMode="auto">
            <a:xfrm>
              <a:off x="271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2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2" y="393"/>
                  </a:lnTo>
                  <a:lnTo>
                    <a:pt x="305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9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5" y="377"/>
                  </a:lnTo>
                  <a:lnTo>
                    <a:pt x="210" y="362"/>
                  </a:lnTo>
                  <a:lnTo>
                    <a:pt x="205" y="344"/>
                  </a:lnTo>
                  <a:lnTo>
                    <a:pt x="199" y="326"/>
                  </a:lnTo>
                  <a:lnTo>
                    <a:pt x="192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9" y="281"/>
                  </a:lnTo>
                  <a:lnTo>
                    <a:pt x="163" y="277"/>
                  </a:lnTo>
                  <a:lnTo>
                    <a:pt x="156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9" y="267"/>
                  </a:lnTo>
                  <a:lnTo>
                    <a:pt x="79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6" y="0"/>
                  </a:lnTo>
                  <a:lnTo>
                    <a:pt x="73" y="0"/>
                  </a:lnTo>
                  <a:lnTo>
                    <a:pt x="82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6" y="0"/>
                  </a:lnTo>
                  <a:lnTo>
                    <a:pt x="113" y="0"/>
                  </a:lnTo>
                  <a:lnTo>
                    <a:pt x="122" y="0"/>
                  </a:lnTo>
                  <a:lnTo>
                    <a:pt x="145" y="1"/>
                  </a:lnTo>
                  <a:lnTo>
                    <a:pt x="166" y="3"/>
                  </a:lnTo>
                  <a:lnTo>
                    <a:pt x="185" y="6"/>
                  </a:lnTo>
                  <a:lnTo>
                    <a:pt x="202" y="10"/>
                  </a:lnTo>
                  <a:lnTo>
                    <a:pt x="217" y="16"/>
                  </a:lnTo>
                  <a:lnTo>
                    <a:pt x="232" y="23"/>
                  </a:lnTo>
                  <a:lnTo>
                    <a:pt x="245" y="30"/>
                  </a:lnTo>
                  <a:lnTo>
                    <a:pt x="256" y="38"/>
                  </a:lnTo>
                  <a:lnTo>
                    <a:pt x="266" y="47"/>
                  </a:lnTo>
                  <a:lnTo>
                    <a:pt x="273" y="57"/>
                  </a:lnTo>
                  <a:lnTo>
                    <a:pt x="279" y="67"/>
                  </a:lnTo>
                  <a:lnTo>
                    <a:pt x="285" y="77"/>
                  </a:lnTo>
                  <a:lnTo>
                    <a:pt x="289" y="90"/>
                  </a:lnTo>
                  <a:lnTo>
                    <a:pt x="292" y="101"/>
                  </a:lnTo>
                  <a:lnTo>
                    <a:pt x="293" y="114"/>
                  </a:lnTo>
                  <a:lnTo>
                    <a:pt x="295" y="128"/>
                  </a:lnTo>
                  <a:lnTo>
                    <a:pt x="295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9" y="169"/>
                  </a:lnTo>
                  <a:lnTo>
                    <a:pt x="285" y="177"/>
                  </a:lnTo>
                  <a:lnTo>
                    <a:pt x="282" y="184"/>
                  </a:lnTo>
                  <a:lnTo>
                    <a:pt x="277" y="193"/>
                  </a:lnTo>
                  <a:lnTo>
                    <a:pt x="272" y="200"/>
                  </a:lnTo>
                  <a:lnTo>
                    <a:pt x="262" y="211"/>
                  </a:lnTo>
                  <a:lnTo>
                    <a:pt x="249" y="221"/>
                  </a:lnTo>
                  <a:lnTo>
                    <a:pt x="236" y="230"/>
                  </a:lnTo>
                  <a:lnTo>
                    <a:pt x="222" y="237"/>
                  </a:lnTo>
                  <a:lnTo>
                    <a:pt x="232" y="243"/>
                  </a:lnTo>
                  <a:lnTo>
                    <a:pt x="240" y="249"/>
                  </a:lnTo>
                  <a:lnTo>
                    <a:pt x="249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2" y="319"/>
                  </a:lnTo>
                  <a:close/>
                  <a:moveTo>
                    <a:pt x="130" y="66"/>
                  </a:moveTo>
                  <a:lnTo>
                    <a:pt x="126" y="66"/>
                  </a:lnTo>
                  <a:lnTo>
                    <a:pt x="122" y="66"/>
                  </a:lnTo>
                  <a:lnTo>
                    <a:pt x="119" y="66"/>
                  </a:lnTo>
                  <a:lnTo>
                    <a:pt x="114" y="66"/>
                  </a:lnTo>
                  <a:lnTo>
                    <a:pt x="112" y="66"/>
                  </a:lnTo>
                  <a:lnTo>
                    <a:pt x="109" y="66"/>
                  </a:lnTo>
                  <a:lnTo>
                    <a:pt x="106" y="66"/>
                  </a:lnTo>
                  <a:lnTo>
                    <a:pt x="103" y="66"/>
                  </a:lnTo>
                  <a:lnTo>
                    <a:pt x="99" y="66"/>
                  </a:lnTo>
                  <a:lnTo>
                    <a:pt x="96" y="66"/>
                  </a:lnTo>
                  <a:lnTo>
                    <a:pt x="93" y="66"/>
                  </a:lnTo>
                  <a:lnTo>
                    <a:pt x="89" y="66"/>
                  </a:lnTo>
                  <a:lnTo>
                    <a:pt x="86" y="66"/>
                  </a:lnTo>
                  <a:lnTo>
                    <a:pt x="84" y="66"/>
                  </a:lnTo>
                  <a:lnTo>
                    <a:pt x="82" y="66"/>
                  </a:lnTo>
                  <a:lnTo>
                    <a:pt x="79" y="66"/>
                  </a:lnTo>
                  <a:lnTo>
                    <a:pt x="79" y="207"/>
                  </a:lnTo>
                  <a:lnTo>
                    <a:pt x="126" y="207"/>
                  </a:lnTo>
                  <a:lnTo>
                    <a:pt x="145" y="206"/>
                  </a:lnTo>
                  <a:lnTo>
                    <a:pt x="162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5" y="193"/>
                  </a:lnTo>
                  <a:lnTo>
                    <a:pt x="192" y="189"/>
                  </a:lnTo>
                  <a:lnTo>
                    <a:pt x="197" y="183"/>
                  </a:lnTo>
                  <a:lnTo>
                    <a:pt x="202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5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5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5" y="93"/>
                  </a:lnTo>
                  <a:lnTo>
                    <a:pt x="199" y="88"/>
                  </a:lnTo>
                  <a:lnTo>
                    <a:pt x="195" y="83"/>
                  </a:lnTo>
                  <a:lnTo>
                    <a:pt x="189" y="78"/>
                  </a:lnTo>
                  <a:lnTo>
                    <a:pt x="182" y="76"/>
                  </a:lnTo>
                  <a:lnTo>
                    <a:pt x="175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8" name="Freeform 16"/>
            <p:cNvSpPr>
              <a:spLocks noEditPoints="1"/>
            </p:cNvSpPr>
            <p:nvPr/>
          </p:nvSpPr>
          <p:spPr bwMode="auto">
            <a:xfrm>
              <a:off x="758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1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1" y="393"/>
                  </a:lnTo>
                  <a:lnTo>
                    <a:pt x="304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8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4" y="377"/>
                  </a:lnTo>
                  <a:lnTo>
                    <a:pt x="210" y="362"/>
                  </a:lnTo>
                  <a:lnTo>
                    <a:pt x="204" y="344"/>
                  </a:lnTo>
                  <a:lnTo>
                    <a:pt x="198" y="326"/>
                  </a:lnTo>
                  <a:lnTo>
                    <a:pt x="191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8" y="281"/>
                  </a:lnTo>
                  <a:lnTo>
                    <a:pt x="163" y="277"/>
                  </a:lnTo>
                  <a:lnTo>
                    <a:pt x="155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8" y="267"/>
                  </a:lnTo>
                  <a:lnTo>
                    <a:pt x="78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5" y="0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5" y="0"/>
                  </a:lnTo>
                  <a:lnTo>
                    <a:pt x="113" y="0"/>
                  </a:lnTo>
                  <a:lnTo>
                    <a:pt x="121" y="0"/>
                  </a:lnTo>
                  <a:lnTo>
                    <a:pt x="144" y="1"/>
                  </a:lnTo>
                  <a:lnTo>
                    <a:pt x="165" y="3"/>
                  </a:lnTo>
                  <a:lnTo>
                    <a:pt x="184" y="6"/>
                  </a:lnTo>
                  <a:lnTo>
                    <a:pt x="201" y="10"/>
                  </a:lnTo>
                  <a:lnTo>
                    <a:pt x="217" y="16"/>
                  </a:lnTo>
                  <a:lnTo>
                    <a:pt x="231" y="23"/>
                  </a:lnTo>
                  <a:lnTo>
                    <a:pt x="244" y="30"/>
                  </a:lnTo>
                  <a:lnTo>
                    <a:pt x="256" y="38"/>
                  </a:lnTo>
                  <a:lnTo>
                    <a:pt x="264" y="47"/>
                  </a:lnTo>
                  <a:lnTo>
                    <a:pt x="273" y="57"/>
                  </a:lnTo>
                  <a:lnTo>
                    <a:pt x="278" y="67"/>
                  </a:lnTo>
                  <a:lnTo>
                    <a:pt x="284" y="77"/>
                  </a:lnTo>
                  <a:lnTo>
                    <a:pt x="288" y="90"/>
                  </a:lnTo>
                  <a:lnTo>
                    <a:pt x="291" y="101"/>
                  </a:lnTo>
                  <a:lnTo>
                    <a:pt x="293" y="114"/>
                  </a:lnTo>
                  <a:lnTo>
                    <a:pt x="294" y="128"/>
                  </a:lnTo>
                  <a:lnTo>
                    <a:pt x="294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8" y="169"/>
                  </a:lnTo>
                  <a:lnTo>
                    <a:pt x="284" y="177"/>
                  </a:lnTo>
                  <a:lnTo>
                    <a:pt x="281" y="184"/>
                  </a:lnTo>
                  <a:lnTo>
                    <a:pt x="277" y="193"/>
                  </a:lnTo>
                  <a:lnTo>
                    <a:pt x="271" y="200"/>
                  </a:lnTo>
                  <a:lnTo>
                    <a:pt x="261" y="211"/>
                  </a:lnTo>
                  <a:lnTo>
                    <a:pt x="248" y="221"/>
                  </a:lnTo>
                  <a:lnTo>
                    <a:pt x="234" y="230"/>
                  </a:lnTo>
                  <a:lnTo>
                    <a:pt x="221" y="237"/>
                  </a:lnTo>
                  <a:lnTo>
                    <a:pt x="231" y="243"/>
                  </a:lnTo>
                  <a:lnTo>
                    <a:pt x="240" y="249"/>
                  </a:lnTo>
                  <a:lnTo>
                    <a:pt x="248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1" y="319"/>
                  </a:lnTo>
                  <a:close/>
                  <a:moveTo>
                    <a:pt x="130" y="66"/>
                  </a:moveTo>
                  <a:lnTo>
                    <a:pt x="125" y="66"/>
                  </a:lnTo>
                  <a:lnTo>
                    <a:pt x="121" y="66"/>
                  </a:lnTo>
                  <a:lnTo>
                    <a:pt x="118" y="66"/>
                  </a:lnTo>
                  <a:lnTo>
                    <a:pt x="114" y="66"/>
                  </a:lnTo>
                  <a:lnTo>
                    <a:pt x="111" y="66"/>
                  </a:lnTo>
                  <a:lnTo>
                    <a:pt x="108" y="66"/>
                  </a:lnTo>
                  <a:lnTo>
                    <a:pt x="105" y="66"/>
                  </a:lnTo>
                  <a:lnTo>
                    <a:pt x="103" y="66"/>
                  </a:lnTo>
                  <a:lnTo>
                    <a:pt x="98" y="66"/>
                  </a:lnTo>
                  <a:lnTo>
                    <a:pt x="95" y="66"/>
                  </a:lnTo>
                  <a:lnTo>
                    <a:pt x="93" y="66"/>
                  </a:lnTo>
                  <a:lnTo>
                    <a:pt x="88" y="66"/>
                  </a:lnTo>
                  <a:lnTo>
                    <a:pt x="85" y="66"/>
                  </a:lnTo>
                  <a:lnTo>
                    <a:pt x="84" y="66"/>
                  </a:lnTo>
                  <a:lnTo>
                    <a:pt x="81" y="66"/>
                  </a:lnTo>
                  <a:lnTo>
                    <a:pt x="78" y="66"/>
                  </a:lnTo>
                  <a:lnTo>
                    <a:pt x="78" y="207"/>
                  </a:lnTo>
                  <a:lnTo>
                    <a:pt x="125" y="207"/>
                  </a:lnTo>
                  <a:lnTo>
                    <a:pt x="144" y="206"/>
                  </a:lnTo>
                  <a:lnTo>
                    <a:pt x="161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4" y="193"/>
                  </a:lnTo>
                  <a:lnTo>
                    <a:pt x="191" y="189"/>
                  </a:lnTo>
                  <a:lnTo>
                    <a:pt x="197" y="183"/>
                  </a:lnTo>
                  <a:lnTo>
                    <a:pt x="201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4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4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3" y="93"/>
                  </a:lnTo>
                  <a:lnTo>
                    <a:pt x="198" y="88"/>
                  </a:lnTo>
                  <a:lnTo>
                    <a:pt x="194" y="83"/>
                  </a:lnTo>
                  <a:lnTo>
                    <a:pt x="188" y="78"/>
                  </a:lnTo>
                  <a:lnTo>
                    <a:pt x="181" y="76"/>
                  </a:lnTo>
                  <a:lnTo>
                    <a:pt x="174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9" name="Freeform 17"/>
            <p:cNvSpPr>
              <a:spLocks/>
            </p:cNvSpPr>
            <p:nvPr/>
          </p:nvSpPr>
          <p:spPr bwMode="auto">
            <a:xfrm>
              <a:off x="605" y="114"/>
              <a:ext cx="75" cy="112"/>
            </a:xfrm>
            <a:custGeom>
              <a:avLst/>
              <a:gdLst>
                <a:gd name="T0" fmla="*/ 0 w 225"/>
                <a:gd name="T1" fmla="*/ 0 h 337"/>
                <a:gd name="T2" fmla="*/ 0 w 225"/>
                <a:gd name="T3" fmla="*/ 0 h 337"/>
                <a:gd name="T4" fmla="*/ 0 w 225"/>
                <a:gd name="T5" fmla="*/ 0 h 337"/>
                <a:gd name="T6" fmla="*/ 0 w 225"/>
                <a:gd name="T7" fmla="*/ 0 h 337"/>
                <a:gd name="T8" fmla="*/ 0 w 225"/>
                <a:gd name="T9" fmla="*/ 0 h 337"/>
                <a:gd name="T10" fmla="*/ 0 w 225"/>
                <a:gd name="T11" fmla="*/ 0 h 337"/>
                <a:gd name="T12" fmla="*/ 0 w 225"/>
                <a:gd name="T13" fmla="*/ 0 h 337"/>
                <a:gd name="T14" fmla="*/ 0 w 225"/>
                <a:gd name="T15" fmla="*/ 0 h 337"/>
                <a:gd name="T16" fmla="*/ 0 w 225"/>
                <a:gd name="T17" fmla="*/ 0 h 337"/>
                <a:gd name="T18" fmla="*/ 0 w 225"/>
                <a:gd name="T19" fmla="*/ 0 h 337"/>
                <a:gd name="T20" fmla="*/ 0 w 225"/>
                <a:gd name="T21" fmla="*/ 0 h 337"/>
                <a:gd name="T22" fmla="*/ 0 w 225"/>
                <a:gd name="T23" fmla="*/ 0 h 337"/>
                <a:gd name="T24" fmla="*/ 0 w 225"/>
                <a:gd name="T25" fmla="*/ 0 h 337"/>
                <a:gd name="T26" fmla="*/ 0 w 225"/>
                <a:gd name="T27" fmla="*/ 0 h 337"/>
                <a:gd name="T28" fmla="*/ 0 w 225"/>
                <a:gd name="T29" fmla="*/ 0 h 337"/>
                <a:gd name="T30" fmla="*/ 0 w 225"/>
                <a:gd name="T31" fmla="*/ 0 h 337"/>
                <a:gd name="T32" fmla="*/ 0 w 225"/>
                <a:gd name="T33" fmla="*/ 0 h 337"/>
                <a:gd name="T34" fmla="*/ 0 w 225"/>
                <a:gd name="T35" fmla="*/ 0 h 337"/>
                <a:gd name="T36" fmla="*/ 0 w 225"/>
                <a:gd name="T37" fmla="*/ 0 h 337"/>
                <a:gd name="T38" fmla="*/ 0 w 225"/>
                <a:gd name="T39" fmla="*/ 0 h 337"/>
                <a:gd name="T40" fmla="*/ 0 w 225"/>
                <a:gd name="T41" fmla="*/ 0 h 337"/>
                <a:gd name="T42" fmla="*/ 0 w 225"/>
                <a:gd name="T43" fmla="*/ 0 h 337"/>
                <a:gd name="T44" fmla="*/ 0 w 225"/>
                <a:gd name="T45" fmla="*/ 0 h 337"/>
                <a:gd name="T46" fmla="*/ 0 w 225"/>
                <a:gd name="T47" fmla="*/ 0 h 337"/>
                <a:gd name="T48" fmla="*/ 0 w 225"/>
                <a:gd name="T49" fmla="*/ 0 h 337"/>
                <a:gd name="T50" fmla="*/ 0 w 225"/>
                <a:gd name="T51" fmla="*/ 0 h 337"/>
                <a:gd name="T52" fmla="*/ 0 w 225"/>
                <a:gd name="T53" fmla="*/ 0 h 337"/>
                <a:gd name="T54" fmla="*/ 0 w 225"/>
                <a:gd name="T55" fmla="*/ 0 h 337"/>
                <a:gd name="T56" fmla="*/ 0 w 225"/>
                <a:gd name="T57" fmla="*/ 0 h 337"/>
                <a:gd name="T58" fmla="*/ 0 w 225"/>
                <a:gd name="T59" fmla="*/ 0 h 337"/>
                <a:gd name="T60" fmla="*/ 0 w 225"/>
                <a:gd name="T61" fmla="*/ 0 h 337"/>
                <a:gd name="T62" fmla="*/ 0 w 225"/>
                <a:gd name="T63" fmla="*/ 0 h 337"/>
                <a:gd name="T64" fmla="*/ 0 w 225"/>
                <a:gd name="T65" fmla="*/ 0 h 337"/>
                <a:gd name="T66" fmla="*/ 0 w 225"/>
                <a:gd name="T67" fmla="*/ 0 h 337"/>
                <a:gd name="T68" fmla="*/ 0 w 225"/>
                <a:gd name="T69" fmla="*/ 0 h 337"/>
                <a:gd name="T70" fmla="*/ 0 w 225"/>
                <a:gd name="T71" fmla="*/ 0 h 337"/>
                <a:gd name="T72" fmla="*/ 0 w 225"/>
                <a:gd name="T73" fmla="*/ 0 h 337"/>
                <a:gd name="T74" fmla="*/ 0 w 225"/>
                <a:gd name="T75" fmla="*/ 0 h 337"/>
                <a:gd name="T76" fmla="*/ 0 w 225"/>
                <a:gd name="T77" fmla="*/ 0 h 337"/>
                <a:gd name="T78" fmla="*/ 0 w 225"/>
                <a:gd name="T79" fmla="*/ 0 h 337"/>
                <a:gd name="T80" fmla="*/ 0 w 225"/>
                <a:gd name="T81" fmla="*/ 0 h 337"/>
                <a:gd name="T82" fmla="*/ 0 w 225"/>
                <a:gd name="T83" fmla="*/ 0 h 337"/>
                <a:gd name="T84" fmla="*/ 0 w 225"/>
                <a:gd name="T85" fmla="*/ 0 h 337"/>
                <a:gd name="T86" fmla="*/ 0 w 225"/>
                <a:gd name="T87" fmla="*/ 0 h 337"/>
                <a:gd name="T88" fmla="*/ 0 w 225"/>
                <a:gd name="T89" fmla="*/ 0 h 337"/>
                <a:gd name="T90" fmla="*/ 0 w 225"/>
                <a:gd name="T91" fmla="*/ 0 h 337"/>
                <a:gd name="T92" fmla="*/ 0 w 225"/>
                <a:gd name="T93" fmla="*/ 0 h 337"/>
                <a:gd name="T94" fmla="*/ 0 w 225"/>
                <a:gd name="T95" fmla="*/ 0 h 337"/>
                <a:gd name="T96" fmla="*/ 0 w 225"/>
                <a:gd name="T97" fmla="*/ 0 h 337"/>
                <a:gd name="T98" fmla="*/ 0 w 225"/>
                <a:gd name="T99" fmla="*/ 0 h 337"/>
                <a:gd name="T100" fmla="*/ 0 w 225"/>
                <a:gd name="T101" fmla="*/ 0 h 337"/>
                <a:gd name="T102" fmla="*/ 0 w 225"/>
                <a:gd name="T103" fmla="*/ 0 h 337"/>
                <a:gd name="T104" fmla="*/ 0 w 225"/>
                <a:gd name="T105" fmla="*/ 0 h 337"/>
                <a:gd name="T106" fmla="*/ 0 w 225"/>
                <a:gd name="T107" fmla="*/ 0 h 337"/>
                <a:gd name="T108" fmla="*/ 0 w 225"/>
                <a:gd name="T109" fmla="*/ 0 h 337"/>
                <a:gd name="T110" fmla="*/ 0 w 225"/>
                <a:gd name="T111" fmla="*/ 0 h 337"/>
                <a:gd name="T112" fmla="*/ 0 w 225"/>
                <a:gd name="T113" fmla="*/ 0 h 337"/>
                <a:gd name="T114" fmla="*/ 0 w 225"/>
                <a:gd name="T115" fmla="*/ 0 h 337"/>
                <a:gd name="T116" fmla="*/ 0 w 225"/>
                <a:gd name="T117" fmla="*/ 0 h 33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25"/>
                <a:gd name="T178" fmla="*/ 0 h 337"/>
                <a:gd name="T179" fmla="*/ 225 w 225"/>
                <a:gd name="T180" fmla="*/ 337 h 33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25" h="337">
                  <a:moveTo>
                    <a:pt x="15" y="257"/>
                  </a:moveTo>
                  <a:lnTo>
                    <a:pt x="23" y="261"/>
                  </a:lnTo>
                  <a:lnTo>
                    <a:pt x="32" y="264"/>
                  </a:lnTo>
                  <a:lnTo>
                    <a:pt x="40" y="269"/>
                  </a:lnTo>
                  <a:lnTo>
                    <a:pt x="50" y="271"/>
                  </a:lnTo>
                  <a:lnTo>
                    <a:pt x="62" y="274"/>
                  </a:lnTo>
                  <a:lnTo>
                    <a:pt x="73" y="277"/>
                  </a:lnTo>
                  <a:lnTo>
                    <a:pt x="85" y="279"/>
                  </a:lnTo>
                  <a:lnTo>
                    <a:pt x="95" y="279"/>
                  </a:lnTo>
                  <a:lnTo>
                    <a:pt x="109" y="279"/>
                  </a:lnTo>
                  <a:lnTo>
                    <a:pt x="120" y="276"/>
                  </a:lnTo>
                  <a:lnTo>
                    <a:pt x="129" y="273"/>
                  </a:lnTo>
                  <a:lnTo>
                    <a:pt x="136" y="270"/>
                  </a:lnTo>
                  <a:lnTo>
                    <a:pt x="142" y="264"/>
                  </a:lnTo>
                  <a:lnTo>
                    <a:pt x="146" y="259"/>
                  </a:lnTo>
                  <a:lnTo>
                    <a:pt x="149" y="251"/>
                  </a:lnTo>
                  <a:lnTo>
                    <a:pt x="149" y="243"/>
                  </a:lnTo>
                  <a:lnTo>
                    <a:pt x="149" y="234"/>
                  </a:lnTo>
                  <a:lnTo>
                    <a:pt x="146" y="227"/>
                  </a:lnTo>
                  <a:lnTo>
                    <a:pt x="143" y="220"/>
                  </a:lnTo>
                  <a:lnTo>
                    <a:pt x="138" y="214"/>
                  </a:lnTo>
                  <a:lnTo>
                    <a:pt x="130" y="210"/>
                  </a:lnTo>
                  <a:lnTo>
                    <a:pt x="122" y="204"/>
                  </a:lnTo>
                  <a:lnTo>
                    <a:pt x="109" y="199"/>
                  </a:lnTo>
                  <a:lnTo>
                    <a:pt x="96" y="193"/>
                  </a:lnTo>
                  <a:lnTo>
                    <a:pt x="75" y="184"/>
                  </a:lnTo>
                  <a:lnTo>
                    <a:pt x="56" y="174"/>
                  </a:lnTo>
                  <a:lnTo>
                    <a:pt x="42" y="164"/>
                  </a:lnTo>
                  <a:lnTo>
                    <a:pt x="29" y="153"/>
                  </a:lnTo>
                  <a:lnTo>
                    <a:pt x="20" y="140"/>
                  </a:lnTo>
                  <a:lnTo>
                    <a:pt x="13" y="126"/>
                  </a:lnTo>
                  <a:lnTo>
                    <a:pt x="9" y="113"/>
                  </a:lnTo>
                  <a:lnTo>
                    <a:pt x="9" y="98"/>
                  </a:lnTo>
                  <a:lnTo>
                    <a:pt x="9" y="88"/>
                  </a:lnTo>
                  <a:lnTo>
                    <a:pt x="10" y="78"/>
                  </a:lnTo>
                  <a:lnTo>
                    <a:pt x="13" y="70"/>
                  </a:lnTo>
                  <a:lnTo>
                    <a:pt x="16" y="60"/>
                  </a:lnTo>
                  <a:lnTo>
                    <a:pt x="20" y="51"/>
                  </a:lnTo>
                  <a:lnTo>
                    <a:pt x="26" y="43"/>
                  </a:lnTo>
                  <a:lnTo>
                    <a:pt x="33" y="36"/>
                  </a:lnTo>
                  <a:lnTo>
                    <a:pt x="40" y="28"/>
                  </a:lnTo>
                  <a:lnTo>
                    <a:pt x="48" y="23"/>
                  </a:lnTo>
                  <a:lnTo>
                    <a:pt x="56" y="15"/>
                  </a:lnTo>
                  <a:lnTo>
                    <a:pt x="66" y="11"/>
                  </a:lnTo>
                  <a:lnTo>
                    <a:pt x="78" y="7"/>
                  </a:lnTo>
                  <a:lnTo>
                    <a:pt x="88" y="4"/>
                  </a:lnTo>
                  <a:lnTo>
                    <a:pt x="100" y="1"/>
                  </a:lnTo>
                  <a:lnTo>
                    <a:pt x="113" y="0"/>
                  </a:lnTo>
                  <a:lnTo>
                    <a:pt x="126" y="0"/>
                  </a:lnTo>
                  <a:lnTo>
                    <a:pt x="139" y="0"/>
                  </a:lnTo>
                  <a:lnTo>
                    <a:pt x="150" y="1"/>
                  </a:lnTo>
                  <a:lnTo>
                    <a:pt x="162" y="3"/>
                  </a:lnTo>
                  <a:lnTo>
                    <a:pt x="173" y="5"/>
                  </a:lnTo>
                  <a:lnTo>
                    <a:pt x="183" y="8"/>
                  </a:lnTo>
                  <a:lnTo>
                    <a:pt x="193" y="13"/>
                  </a:lnTo>
                  <a:lnTo>
                    <a:pt x="202" y="15"/>
                  </a:lnTo>
                  <a:lnTo>
                    <a:pt x="209" y="20"/>
                  </a:lnTo>
                  <a:lnTo>
                    <a:pt x="193" y="73"/>
                  </a:lnTo>
                  <a:lnTo>
                    <a:pt x="186" y="70"/>
                  </a:lnTo>
                  <a:lnTo>
                    <a:pt x="179" y="67"/>
                  </a:lnTo>
                  <a:lnTo>
                    <a:pt x="172" y="64"/>
                  </a:lnTo>
                  <a:lnTo>
                    <a:pt x="163" y="61"/>
                  </a:lnTo>
                  <a:lnTo>
                    <a:pt x="155" y="60"/>
                  </a:lnTo>
                  <a:lnTo>
                    <a:pt x="146" y="58"/>
                  </a:lnTo>
                  <a:lnTo>
                    <a:pt x="136" y="57"/>
                  </a:lnTo>
                  <a:lnTo>
                    <a:pt x="126" y="57"/>
                  </a:lnTo>
                  <a:lnTo>
                    <a:pt x="116" y="58"/>
                  </a:lnTo>
                  <a:lnTo>
                    <a:pt x="106" y="60"/>
                  </a:lnTo>
                  <a:lnTo>
                    <a:pt x="99" y="63"/>
                  </a:lnTo>
                  <a:lnTo>
                    <a:pt x="93" y="67"/>
                  </a:lnTo>
                  <a:lnTo>
                    <a:pt x="89" y="71"/>
                  </a:lnTo>
                  <a:lnTo>
                    <a:pt x="86" y="77"/>
                  </a:lnTo>
                  <a:lnTo>
                    <a:pt x="85" y="84"/>
                  </a:lnTo>
                  <a:lnTo>
                    <a:pt x="83" y="91"/>
                  </a:lnTo>
                  <a:lnTo>
                    <a:pt x="85" y="98"/>
                  </a:lnTo>
                  <a:lnTo>
                    <a:pt x="88" y="106"/>
                  </a:lnTo>
                  <a:lnTo>
                    <a:pt x="93" y="113"/>
                  </a:lnTo>
                  <a:lnTo>
                    <a:pt x="99" y="118"/>
                  </a:lnTo>
                  <a:lnTo>
                    <a:pt x="106" y="123"/>
                  </a:lnTo>
                  <a:lnTo>
                    <a:pt x="115" y="128"/>
                  </a:lnTo>
                  <a:lnTo>
                    <a:pt x="125" y="133"/>
                  </a:lnTo>
                  <a:lnTo>
                    <a:pt x="136" y="136"/>
                  </a:lnTo>
                  <a:lnTo>
                    <a:pt x="156" y="144"/>
                  </a:lnTo>
                  <a:lnTo>
                    <a:pt x="175" y="153"/>
                  </a:lnTo>
                  <a:lnTo>
                    <a:pt x="189" y="163"/>
                  </a:lnTo>
                  <a:lnTo>
                    <a:pt x="202" y="176"/>
                  </a:lnTo>
                  <a:lnTo>
                    <a:pt x="208" y="181"/>
                  </a:lnTo>
                  <a:lnTo>
                    <a:pt x="212" y="189"/>
                  </a:lnTo>
                  <a:lnTo>
                    <a:pt x="216" y="196"/>
                  </a:lnTo>
                  <a:lnTo>
                    <a:pt x="219" y="203"/>
                  </a:lnTo>
                  <a:lnTo>
                    <a:pt x="222" y="211"/>
                  </a:lnTo>
                  <a:lnTo>
                    <a:pt x="223" y="219"/>
                  </a:lnTo>
                  <a:lnTo>
                    <a:pt x="225" y="227"/>
                  </a:lnTo>
                  <a:lnTo>
                    <a:pt x="225" y="237"/>
                  </a:lnTo>
                  <a:lnTo>
                    <a:pt x="223" y="247"/>
                  </a:lnTo>
                  <a:lnTo>
                    <a:pt x="222" y="257"/>
                  </a:lnTo>
                  <a:lnTo>
                    <a:pt x="219" y="267"/>
                  </a:lnTo>
                  <a:lnTo>
                    <a:pt x="216" y="277"/>
                  </a:lnTo>
                  <a:lnTo>
                    <a:pt x="210" y="286"/>
                  </a:lnTo>
                  <a:lnTo>
                    <a:pt x="205" y="294"/>
                  </a:lnTo>
                  <a:lnTo>
                    <a:pt x="198" y="301"/>
                  </a:lnTo>
                  <a:lnTo>
                    <a:pt x="190" y="309"/>
                  </a:lnTo>
                  <a:lnTo>
                    <a:pt x="180" y="314"/>
                  </a:lnTo>
                  <a:lnTo>
                    <a:pt x="170" y="320"/>
                  </a:lnTo>
                  <a:lnTo>
                    <a:pt x="160" y="326"/>
                  </a:lnTo>
                  <a:lnTo>
                    <a:pt x="149" y="330"/>
                  </a:lnTo>
                  <a:lnTo>
                    <a:pt x="136" y="333"/>
                  </a:lnTo>
                  <a:lnTo>
                    <a:pt x="123" y="336"/>
                  </a:lnTo>
                  <a:lnTo>
                    <a:pt x="109" y="337"/>
                  </a:lnTo>
                  <a:lnTo>
                    <a:pt x="95" y="337"/>
                  </a:lnTo>
                  <a:lnTo>
                    <a:pt x="80" y="337"/>
                  </a:lnTo>
                  <a:lnTo>
                    <a:pt x="68" y="336"/>
                  </a:lnTo>
                  <a:lnTo>
                    <a:pt x="53" y="334"/>
                  </a:lnTo>
                  <a:lnTo>
                    <a:pt x="42" y="332"/>
                  </a:lnTo>
                  <a:lnTo>
                    <a:pt x="30" y="327"/>
                  </a:lnTo>
                  <a:lnTo>
                    <a:pt x="19" y="323"/>
                  </a:lnTo>
                  <a:lnTo>
                    <a:pt x="9" y="319"/>
                  </a:lnTo>
                  <a:lnTo>
                    <a:pt x="0" y="313"/>
                  </a:lnTo>
                  <a:lnTo>
                    <a:pt x="15" y="25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0" name="Freeform 18"/>
            <p:cNvSpPr>
              <a:spLocks/>
            </p:cNvSpPr>
            <p:nvPr/>
          </p:nvSpPr>
          <p:spPr bwMode="auto">
            <a:xfrm>
              <a:off x="1082" y="114"/>
              <a:ext cx="86" cy="112"/>
            </a:xfrm>
            <a:custGeom>
              <a:avLst/>
              <a:gdLst>
                <a:gd name="T0" fmla="*/ 0 w 256"/>
                <a:gd name="T1" fmla="*/ 0 h 336"/>
                <a:gd name="T2" fmla="*/ 0 w 256"/>
                <a:gd name="T3" fmla="*/ 0 h 336"/>
                <a:gd name="T4" fmla="*/ 0 w 256"/>
                <a:gd name="T5" fmla="*/ 0 h 336"/>
                <a:gd name="T6" fmla="*/ 0 w 256"/>
                <a:gd name="T7" fmla="*/ 0 h 336"/>
                <a:gd name="T8" fmla="*/ 0 w 256"/>
                <a:gd name="T9" fmla="*/ 0 h 336"/>
                <a:gd name="T10" fmla="*/ 0 w 256"/>
                <a:gd name="T11" fmla="*/ 0 h 336"/>
                <a:gd name="T12" fmla="*/ 0 w 256"/>
                <a:gd name="T13" fmla="*/ 0 h 336"/>
                <a:gd name="T14" fmla="*/ 0 w 256"/>
                <a:gd name="T15" fmla="*/ 0 h 336"/>
                <a:gd name="T16" fmla="*/ 0 w 256"/>
                <a:gd name="T17" fmla="*/ 0 h 336"/>
                <a:gd name="T18" fmla="*/ 0 w 256"/>
                <a:gd name="T19" fmla="*/ 0 h 336"/>
                <a:gd name="T20" fmla="*/ 0 w 256"/>
                <a:gd name="T21" fmla="*/ 0 h 336"/>
                <a:gd name="T22" fmla="*/ 0 w 256"/>
                <a:gd name="T23" fmla="*/ 0 h 336"/>
                <a:gd name="T24" fmla="*/ 0 w 256"/>
                <a:gd name="T25" fmla="*/ 0 h 336"/>
                <a:gd name="T26" fmla="*/ 0 w 256"/>
                <a:gd name="T27" fmla="*/ 0 h 336"/>
                <a:gd name="T28" fmla="*/ 0 w 256"/>
                <a:gd name="T29" fmla="*/ 0 h 336"/>
                <a:gd name="T30" fmla="*/ 0 w 256"/>
                <a:gd name="T31" fmla="*/ 0 h 336"/>
                <a:gd name="T32" fmla="*/ 0 w 256"/>
                <a:gd name="T33" fmla="*/ 0 h 336"/>
                <a:gd name="T34" fmla="*/ 0 w 256"/>
                <a:gd name="T35" fmla="*/ 0 h 336"/>
                <a:gd name="T36" fmla="*/ 0 w 256"/>
                <a:gd name="T37" fmla="*/ 0 h 336"/>
                <a:gd name="T38" fmla="*/ 0 w 256"/>
                <a:gd name="T39" fmla="*/ 0 h 336"/>
                <a:gd name="T40" fmla="*/ 0 w 256"/>
                <a:gd name="T41" fmla="*/ 0 h 336"/>
                <a:gd name="T42" fmla="*/ 0 w 256"/>
                <a:gd name="T43" fmla="*/ 0 h 336"/>
                <a:gd name="T44" fmla="*/ 0 w 256"/>
                <a:gd name="T45" fmla="*/ 0 h 336"/>
                <a:gd name="T46" fmla="*/ 0 w 256"/>
                <a:gd name="T47" fmla="*/ 0 h 336"/>
                <a:gd name="T48" fmla="*/ 0 w 256"/>
                <a:gd name="T49" fmla="*/ 0 h 336"/>
                <a:gd name="T50" fmla="*/ 0 w 256"/>
                <a:gd name="T51" fmla="*/ 0 h 336"/>
                <a:gd name="T52" fmla="*/ 0 w 256"/>
                <a:gd name="T53" fmla="*/ 0 h 336"/>
                <a:gd name="T54" fmla="*/ 0 w 256"/>
                <a:gd name="T55" fmla="*/ 0 h 336"/>
                <a:gd name="T56" fmla="*/ 0 w 256"/>
                <a:gd name="T57" fmla="*/ 0 h 336"/>
                <a:gd name="T58" fmla="*/ 0 w 256"/>
                <a:gd name="T59" fmla="*/ 0 h 336"/>
                <a:gd name="T60" fmla="*/ 0 w 256"/>
                <a:gd name="T61" fmla="*/ 0 h 336"/>
                <a:gd name="T62" fmla="*/ 0 w 256"/>
                <a:gd name="T63" fmla="*/ 0 h 336"/>
                <a:gd name="T64" fmla="*/ 0 w 256"/>
                <a:gd name="T65" fmla="*/ 0 h 336"/>
                <a:gd name="T66" fmla="*/ 0 w 256"/>
                <a:gd name="T67" fmla="*/ 0 h 336"/>
                <a:gd name="T68" fmla="*/ 0 w 256"/>
                <a:gd name="T69" fmla="*/ 0 h 336"/>
                <a:gd name="T70" fmla="*/ 0 w 256"/>
                <a:gd name="T71" fmla="*/ 0 h 336"/>
                <a:gd name="T72" fmla="*/ 0 w 256"/>
                <a:gd name="T73" fmla="*/ 0 h 336"/>
                <a:gd name="T74" fmla="*/ 0 w 256"/>
                <a:gd name="T75" fmla="*/ 0 h 336"/>
                <a:gd name="T76" fmla="*/ 0 w 256"/>
                <a:gd name="T77" fmla="*/ 0 h 336"/>
                <a:gd name="T78" fmla="*/ 0 w 256"/>
                <a:gd name="T79" fmla="*/ 0 h 336"/>
                <a:gd name="T80" fmla="*/ 0 w 256"/>
                <a:gd name="T81" fmla="*/ 0 h 336"/>
                <a:gd name="T82" fmla="*/ 0 w 256"/>
                <a:gd name="T83" fmla="*/ 0 h 336"/>
                <a:gd name="T84" fmla="*/ 0 w 256"/>
                <a:gd name="T85" fmla="*/ 0 h 336"/>
                <a:gd name="T86" fmla="*/ 0 w 256"/>
                <a:gd name="T87" fmla="*/ 0 h 336"/>
                <a:gd name="T88" fmla="*/ 0 w 256"/>
                <a:gd name="T89" fmla="*/ 0 h 336"/>
                <a:gd name="T90" fmla="*/ 0 w 256"/>
                <a:gd name="T91" fmla="*/ 0 h 336"/>
                <a:gd name="T92" fmla="*/ 0 w 256"/>
                <a:gd name="T93" fmla="*/ 0 h 336"/>
                <a:gd name="T94" fmla="*/ 0 w 256"/>
                <a:gd name="T95" fmla="*/ 0 h 336"/>
                <a:gd name="T96" fmla="*/ 0 w 256"/>
                <a:gd name="T97" fmla="*/ 0 h 3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56"/>
                <a:gd name="T148" fmla="*/ 0 h 336"/>
                <a:gd name="T149" fmla="*/ 256 w 256"/>
                <a:gd name="T150" fmla="*/ 336 h 3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56" h="336">
                  <a:moveTo>
                    <a:pt x="254" y="319"/>
                  </a:moveTo>
                  <a:lnTo>
                    <a:pt x="247" y="321"/>
                  </a:lnTo>
                  <a:lnTo>
                    <a:pt x="239" y="324"/>
                  </a:lnTo>
                  <a:lnTo>
                    <a:pt x="229" y="327"/>
                  </a:lnTo>
                  <a:lnTo>
                    <a:pt x="219" y="330"/>
                  </a:lnTo>
                  <a:lnTo>
                    <a:pt x="206" y="333"/>
                  </a:lnTo>
                  <a:lnTo>
                    <a:pt x="193" y="334"/>
                  </a:lnTo>
                  <a:lnTo>
                    <a:pt x="179" y="336"/>
                  </a:lnTo>
                  <a:lnTo>
                    <a:pt x="163" y="336"/>
                  </a:lnTo>
                  <a:lnTo>
                    <a:pt x="146" y="336"/>
                  </a:lnTo>
                  <a:lnTo>
                    <a:pt x="129" y="333"/>
                  </a:lnTo>
                  <a:lnTo>
                    <a:pt x="113" y="329"/>
                  </a:lnTo>
                  <a:lnTo>
                    <a:pt x="99" y="324"/>
                  </a:lnTo>
                  <a:lnTo>
                    <a:pt x="83" y="317"/>
                  </a:lnTo>
                  <a:lnTo>
                    <a:pt x="70" y="310"/>
                  </a:lnTo>
                  <a:lnTo>
                    <a:pt x="57" y="301"/>
                  </a:lnTo>
                  <a:lnTo>
                    <a:pt x="46" y="291"/>
                  </a:lnTo>
                  <a:lnTo>
                    <a:pt x="36" y="280"/>
                  </a:lnTo>
                  <a:lnTo>
                    <a:pt x="26" y="267"/>
                  </a:lnTo>
                  <a:lnTo>
                    <a:pt x="19" y="254"/>
                  </a:lnTo>
                  <a:lnTo>
                    <a:pt x="11" y="239"/>
                  </a:lnTo>
                  <a:lnTo>
                    <a:pt x="6" y="224"/>
                  </a:lnTo>
                  <a:lnTo>
                    <a:pt x="3" y="207"/>
                  </a:lnTo>
                  <a:lnTo>
                    <a:pt x="0" y="190"/>
                  </a:lnTo>
                  <a:lnTo>
                    <a:pt x="0" y="171"/>
                  </a:lnTo>
                  <a:lnTo>
                    <a:pt x="0" y="154"/>
                  </a:lnTo>
                  <a:lnTo>
                    <a:pt x="3" y="136"/>
                  </a:lnTo>
                  <a:lnTo>
                    <a:pt x="6" y="120"/>
                  </a:lnTo>
                  <a:lnTo>
                    <a:pt x="11" y="104"/>
                  </a:lnTo>
                  <a:lnTo>
                    <a:pt x="17" y="88"/>
                  </a:lnTo>
                  <a:lnTo>
                    <a:pt x="26" y="74"/>
                  </a:lnTo>
                  <a:lnTo>
                    <a:pt x="34" y="61"/>
                  </a:lnTo>
                  <a:lnTo>
                    <a:pt x="44" y="50"/>
                  </a:lnTo>
                  <a:lnTo>
                    <a:pt x="57" y="38"/>
                  </a:lnTo>
                  <a:lnTo>
                    <a:pt x="70" y="28"/>
                  </a:lnTo>
                  <a:lnTo>
                    <a:pt x="84" y="20"/>
                  </a:lnTo>
                  <a:lnTo>
                    <a:pt x="100" y="13"/>
                  </a:lnTo>
                  <a:lnTo>
                    <a:pt x="117" y="7"/>
                  </a:lnTo>
                  <a:lnTo>
                    <a:pt x="136" y="3"/>
                  </a:lnTo>
                  <a:lnTo>
                    <a:pt x="154" y="0"/>
                  </a:lnTo>
                  <a:lnTo>
                    <a:pt x="176" y="0"/>
                  </a:lnTo>
                  <a:lnTo>
                    <a:pt x="187" y="0"/>
                  </a:lnTo>
                  <a:lnTo>
                    <a:pt x="199" y="1"/>
                  </a:lnTo>
                  <a:lnTo>
                    <a:pt x="210" y="3"/>
                  </a:lnTo>
                  <a:lnTo>
                    <a:pt x="221" y="5"/>
                  </a:lnTo>
                  <a:lnTo>
                    <a:pt x="231" y="7"/>
                  </a:lnTo>
                  <a:lnTo>
                    <a:pt x="240" y="10"/>
                  </a:lnTo>
                  <a:lnTo>
                    <a:pt x="249" y="13"/>
                  </a:lnTo>
                  <a:lnTo>
                    <a:pt x="256" y="17"/>
                  </a:lnTo>
                  <a:lnTo>
                    <a:pt x="241" y="73"/>
                  </a:lnTo>
                  <a:lnTo>
                    <a:pt x="236" y="71"/>
                  </a:lnTo>
                  <a:lnTo>
                    <a:pt x="230" y="68"/>
                  </a:lnTo>
                  <a:lnTo>
                    <a:pt x="223" y="67"/>
                  </a:lnTo>
                  <a:lnTo>
                    <a:pt x="216" y="66"/>
                  </a:lnTo>
                  <a:lnTo>
                    <a:pt x="207" y="64"/>
                  </a:lnTo>
                  <a:lnTo>
                    <a:pt x="199" y="63"/>
                  </a:lnTo>
                  <a:lnTo>
                    <a:pt x="189" y="63"/>
                  </a:lnTo>
                  <a:lnTo>
                    <a:pt x="177" y="63"/>
                  </a:lnTo>
                  <a:lnTo>
                    <a:pt x="166" y="63"/>
                  </a:lnTo>
                  <a:lnTo>
                    <a:pt x="154" y="64"/>
                  </a:lnTo>
                  <a:lnTo>
                    <a:pt x="144" y="67"/>
                  </a:lnTo>
                  <a:lnTo>
                    <a:pt x="134" y="70"/>
                  </a:lnTo>
                  <a:lnTo>
                    <a:pt x="126" y="74"/>
                  </a:lnTo>
                  <a:lnTo>
                    <a:pt x="117" y="80"/>
                  </a:lnTo>
                  <a:lnTo>
                    <a:pt x="110" y="86"/>
                  </a:lnTo>
                  <a:lnTo>
                    <a:pt x="103" y="91"/>
                  </a:lnTo>
                  <a:lnTo>
                    <a:pt x="99" y="98"/>
                  </a:lnTo>
                  <a:lnTo>
                    <a:pt x="93" y="107"/>
                  </a:lnTo>
                  <a:lnTo>
                    <a:pt x="89" y="116"/>
                  </a:lnTo>
                  <a:lnTo>
                    <a:pt x="86" y="126"/>
                  </a:lnTo>
                  <a:lnTo>
                    <a:pt x="83" y="136"/>
                  </a:lnTo>
                  <a:lnTo>
                    <a:pt x="81" y="146"/>
                  </a:lnTo>
                  <a:lnTo>
                    <a:pt x="80" y="157"/>
                  </a:lnTo>
                  <a:lnTo>
                    <a:pt x="80" y="168"/>
                  </a:lnTo>
                  <a:lnTo>
                    <a:pt x="80" y="181"/>
                  </a:lnTo>
                  <a:lnTo>
                    <a:pt x="81" y="193"/>
                  </a:lnTo>
                  <a:lnTo>
                    <a:pt x="84" y="204"/>
                  </a:lnTo>
                  <a:lnTo>
                    <a:pt x="87" y="214"/>
                  </a:lnTo>
                  <a:lnTo>
                    <a:pt x="90" y="224"/>
                  </a:lnTo>
                  <a:lnTo>
                    <a:pt x="96" y="233"/>
                  </a:lnTo>
                  <a:lnTo>
                    <a:pt x="100" y="241"/>
                  </a:lnTo>
                  <a:lnTo>
                    <a:pt x="106" y="249"/>
                  </a:lnTo>
                  <a:lnTo>
                    <a:pt x="113" y="254"/>
                  </a:lnTo>
                  <a:lnTo>
                    <a:pt x="120" y="260"/>
                  </a:lnTo>
                  <a:lnTo>
                    <a:pt x="129" y="266"/>
                  </a:lnTo>
                  <a:lnTo>
                    <a:pt x="137" y="269"/>
                  </a:lnTo>
                  <a:lnTo>
                    <a:pt x="146" y="271"/>
                  </a:lnTo>
                  <a:lnTo>
                    <a:pt x="156" y="274"/>
                  </a:lnTo>
                  <a:lnTo>
                    <a:pt x="166" y="276"/>
                  </a:lnTo>
                  <a:lnTo>
                    <a:pt x="177" y="276"/>
                  </a:lnTo>
                  <a:lnTo>
                    <a:pt x="187" y="276"/>
                  </a:lnTo>
                  <a:lnTo>
                    <a:pt x="197" y="274"/>
                  </a:lnTo>
                  <a:lnTo>
                    <a:pt x="207" y="274"/>
                  </a:lnTo>
                  <a:lnTo>
                    <a:pt x="216" y="271"/>
                  </a:lnTo>
                  <a:lnTo>
                    <a:pt x="223" y="270"/>
                  </a:lnTo>
                  <a:lnTo>
                    <a:pt x="231" y="267"/>
                  </a:lnTo>
                  <a:lnTo>
                    <a:pt x="237" y="264"/>
                  </a:lnTo>
                  <a:lnTo>
                    <a:pt x="244" y="263"/>
                  </a:lnTo>
                  <a:lnTo>
                    <a:pt x="254" y="319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1" name="Freeform 19"/>
            <p:cNvSpPr>
              <a:spLocks noEditPoints="1"/>
            </p:cNvSpPr>
            <p:nvPr/>
          </p:nvSpPr>
          <p:spPr bwMode="auto">
            <a:xfrm>
              <a:off x="1173" y="114"/>
              <a:ext cx="97" cy="113"/>
            </a:xfrm>
            <a:custGeom>
              <a:avLst/>
              <a:gdLst>
                <a:gd name="T0" fmla="*/ 0 w 292"/>
                <a:gd name="T1" fmla="*/ 0 h 339"/>
                <a:gd name="T2" fmla="*/ 0 w 292"/>
                <a:gd name="T3" fmla="*/ 0 h 339"/>
                <a:gd name="T4" fmla="*/ 0 w 292"/>
                <a:gd name="T5" fmla="*/ 0 h 339"/>
                <a:gd name="T6" fmla="*/ 0 w 292"/>
                <a:gd name="T7" fmla="*/ 0 h 339"/>
                <a:gd name="T8" fmla="*/ 0 w 292"/>
                <a:gd name="T9" fmla="*/ 0 h 339"/>
                <a:gd name="T10" fmla="*/ 0 w 292"/>
                <a:gd name="T11" fmla="*/ 0 h 339"/>
                <a:gd name="T12" fmla="*/ 0 w 292"/>
                <a:gd name="T13" fmla="*/ 0 h 339"/>
                <a:gd name="T14" fmla="*/ 0 w 292"/>
                <a:gd name="T15" fmla="*/ 0 h 339"/>
                <a:gd name="T16" fmla="*/ 0 w 292"/>
                <a:gd name="T17" fmla="*/ 0 h 339"/>
                <a:gd name="T18" fmla="*/ 0 w 292"/>
                <a:gd name="T19" fmla="*/ 0 h 339"/>
                <a:gd name="T20" fmla="*/ 0 w 292"/>
                <a:gd name="T21" fmla="*/ 0 h 339"/>
                <a:gd name="T22" fmla="*/ 0 w 292"/>
                <a:gd name="T23" fmla="*/ 0 h 339"/>
                <a:gd name="T24" fmla="*/ 0 w 292"/>
                <a:gd name="T25" fmla="*/ 0 h 339"/>
                <a:gd name="T26" fmla="*/ 0 w 292"/>
                <a:gd name="T27" fmla="*/ 0 h 339"/>
                <a:gd name="T28" fmla="*/ 0 w 292"/>
                <a:gd name="T29" fmla="*/ 0 h 339"/>
                <a:gd name="T30" fmla="*/ 0 w 292"/>
                <a:gd name="T31" fmla="*/ 0 h 339"/>
                <a:gd name="T32" fmla="*/ 0 w 292"/>
                <a:gd name="T33" fmla="*/ 0 h 339"/>
                <a:gd name="T34" fmla="*/ 0 w 292"/>
                <a:gd name="T35" fmla="*/ 0 h 339"/>
                <a:gd name="T36" fmla="*/ 0 w 292"/>
                <a:gd name="T37" fmla="*/ 0 h 339"/>
                <a:gd name="T38" fmla="*/ 0 w 292"/>
                <a:gd name="T39" fmla="*/ 0 h 339"/>
                <a:gd name="T40" fmla="*/ 0 w 292"/>
                <a:gd name="T41" fmla="*/ 0 h 339"/>
                <a:gd name="T42" fmla="*/ 0 w 292"/>
                <a:gd name="T43" fmla="*/ 0 h 339"/>
                <a:gd name="T44" fmla="*/ 0 w 292"/>
                <a:gd name="T45" fmla="*/ 0 h 339"/>
                <a:gd name="T46" fmla="*/ 0 w 292"/>
                <a:gd name="T47" fmla="*/ 0 h 339"/>
                <a:gd name="T48" fmla="*/ 0 w 292"/>
                <a:gd name="T49" fmla="*/ 0 h 339"/>
                <a:gd name="T50" fmla="*/ 0 w 292"/>
                <a:gd name="T51" fmla="*/ 0 h 339"/>
                <a:gd name="T52" fmla="*/ 0 w 292"/>
                <a:gd name="T53" fmla="*/ 0 h 339"/>
                <a:gd name="T54" fmla="*/ 0 w 292"/>
                <a:gd name="T55" fmla="*/ 0 h 339"/>
                <a:gd name="T56" fmla="*/ 0 w 292"/>
                <a:gd name="T57" fmla="*/ 0 h 339"/>
                <a:gd name="T58" fmla="*/ 0 w 292"/>
                <a:gd name="T59" fmla="*/ 0 h 339"/>
                <a:gd name="T60" fmla="*/ 0 w 292"/>
                <a:gd name="T61" fmla="*/ 0 h 339"/>
                <a:gd name="T62" fmla="*/ 0 w 292"/>
                <a:gd name="T63" fmla="*/ 0 h 339"/>
                <a:gd name="T64" fmla="*/ 0 w 292"/>
                <a:gd name="T65" fmla="*/ 0 h 339"/>
                <a:gd name="T66" fmla="*/ 0 w 292"/>
                <a:gd name="T67" fmla="*/ 0 h 339"/>
                <a:gd name="T68" fmla="*/ 0 w 292"/>
                <a:gd name="T69" fmla="*/ 0 h 339"/>
                <a:gd name="T70" fmla="*/ 0 w 292"/>
                <a:gd name="T71" fmla="*/ 0 h 339"/>
                <a:gd name="T72" fmla="*/ 0 w 292"/>
                <a:gd name="T73" fmla="*/ 0 h 339"/>
                <a:gd name="T74" fmla="*/ 0 w 292"/>
                <a:gd name="T75" fmla="*/ 0 h 339"/>
                <a:gd name="T76" fmla="*/ 0 w 292"/>
                <a:gd name="T77" fmla="*/ 0 h 339"/>
                <a:gd name="T78" fmla="*/ 0 w 292"/>
                <a:gd name="T79" fmla="*/ 0 h 339"/>
                <a:gd name="T80" fmla="*/ 0 w 292"/>
                <a:gd name="T81" fmla="*/ 0 h 339"/>
                <a:gd name="T82" fmla="*/ 0 w 292"/>
                <a:gd name="T83" fmla="*/ 0 h 339"/>
                <a:gd name="T84" fmla="*/ 0 w 292"/>
                <a:gd name="T85" fmla="*/ 0 h 339"/>
                <a:gd name="T86" fmla="*/ 0 w 292"/>
                <a:gd name="T87" fmla="*/ 0 h 339"/>
                <a:gd name="T88" fmla="*/ 0 w 292"/>
                <a:gd name="T89" fmla="*/ 0 h 339"/>
                <a:gd name="T90" fmla="*/ 0 w 292"/>
                <a:gd name="T91" fmla="*/ 0 h 339"/>
                <a:gd name="T92" fmla="*/ 0 w 292"/>
                <a:gd name="T93" fmla="*/ 0 h 339"/>
                <a:gd name="T94" fmla="*/ 0 w 292"/>
                <a:gd name="T95" fmla="*/ 0 h 339"/>
                <a:gd name="T96" fmla="*/ 0 w 292"/>
                <a:gd name="T97" fmla="*/ 0 h 339"/>
                <a:gd name="T98" fmla="*/ 0 w 292"/>
                <a:gd name="T99" fmla="*/ 0 h 339"/>
                <a:gd name="T100" fmla="*/ 0 w 292"/>
                <a:gd name="T101" fmla="*/ 0 h 339"/>
                <a:gd name="T102" fmla="*/ 0 w 292"/>
                <a:gd name="T103" fmla="*/ 0 h 339"/>
                <a:gd name="T104" fmla="*/ 0 w 292"/>
                <a:gd name="T105" fmla="*/ 0 h 339"/>
                <a:gd name="T106" fmla="*/ 0 w 292"/>
                <a:gd name="T107" fmla="*/ 0 h 339"/>
                <a:gd name="T108" fmla="*/ 0 w 292"/>
                <a:gd name="T109" fmla="*/ 0 h 339"/>
                <a:gd name="T110" fmla="*/ 0 w 292"/>
                <a:gd name="T111" fmla="*/ 0 h 339"/>
                <a:gd name="T112" fmla="*/ 0 w 292"/>
                <a:gd name="T113" fmla="*/ 0 h 339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2"/>
                <a:gd name="T172" fmla="*/ 0 h 339"/>
                <a:gd name="T173" fmla="*/ 292 w 292"/>
                <a:gd name="T174" fmla="*/ 339 h 339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2" h="339">
                  <a:moveTo>
                    <a:pt x="76" y="187"/>
                  </a:moveTo>
                  <a:lnTo>
                    <a:pt x="78" y="199"/>
                  </a:lnTo>
                  <a:lnTo>
                    <a:pt x="79" y="210"/>
                  </a:lnTo>
                  <a:lnTo>
                    <a:pt x="82" y="220"/>
                  </a:lnTo>
                  <a:lnTo>
                    <a:pt x="85" y="229"/>
                  </a:lnTo>
                  <a:lnTo>
                    <a:pt x="89" y="237"/>
                  </a:lnTo>
                  <a:lnTo>
                    <a:pt x="93" y="244"/>
                  </a:lnTo>
                  <a:lnTo>
                    <a:pt x="99" y="251"/>
                  </a:lnTo>
                  <a:lnTo>
                    <a:pt x="105" y="257"/>
                  </a:lnTo>
                  <a:lnTo>
                    <a:pt x="112" y="261"/>
                  </a:lnTo>
                  <a:lnTo>
                    <a:pt x="119" y="266"/>
                  </a:lnTo>
                  <a:lnTo>
                    <a:pt x="128" y="269"/>
                  </a:lnTo>
                  <a:lnTo>
                    <a:pt x="136" y="271"/>
                  </a:lnTo>
                  <a:lnTo>
                    <a:pt x="153" y="276"/>
                  </a:lnTo>
                  <a:lnTo>
                    <a:pt x="173" y="277"/>
                  </a:lnTo>
                  <a:lnTo>
                    <a:pt x="188" y="276"/>
                  </a:lnTo>
                  <a:lnTo>
                    <a:pt x="201" y="276"/>
                  </a:lnTo>
                  <a:lnTo>
                    <a:pt x="213" y="274"/>
                  </a:lnTo>
                  <a:lnTo>
                    <a:pt x="223" y="273"/>
                  </a:lnTo>
                  <a:lnTo>
                    <a:pt x="235" y="270"/>
                  </a:lnTo>
                  <a:lnTo>
                    <a:pt x="245" y="267"/>
                  </a:lnTo>
                  <a:lnTo>
                    <a:pt x="253" y="264"/>
                  </a:lnTo>
                  <a:lnTo>
                    <a:pt x="262" y="261"/>
                  </a:lnTo>
                  <a:lnTo>
                    <a:pt x="273" y="316"/>
                  </a:lnTo>
                  <a:lnTo>
                    <a:pt x="263" y="319"/>
                  </a:lnTo>
                  <a:lnTo>
                    <a:pt x="253" y="323"/>
                  </a:lnTo>
                  <a:lnTo>
                    <a:pt x="241" y="327"/>
                  </a:lnTo>
                  <a:lnTo>
                    <a:pt x="228" y="330"/>
                  </a:lnTo>
                  <a:lnTo>
                    <a:pt x="213" y="333"/>
                  </a:lnTo>
                  <a:lnTo>
                    <a:pt x="198" y="336"/>
                  </a:lnTo>
                  <a:lnTo>
                    <a:pt x="181" y="337"/>
                  </a:lnTo>
                  <a:lnTo>
                    <a:pt x="163" y="339"/>
                  </a:lnTo>
                  <a:lnTo>
                    <a:pt x="145" y="337"/>
                  </a:lnTo>
                  <a:lnTo>
                    <a:pt x="128" y="334"/>
                  </a:lnTo>
                  <a:lnTo>
                    <a:pt x="111" y="332"/>
                  </a:lnTo>
                  <a:lnTo>
                    <a:pt x="95" y="326"/>
                  </a:lnTo>
                  <a:lnTo>
                    <a:pt x="80" y="319"/>
                  </a:lnTo>
                  <a:lnTo>
                    <a:pt x="66" y="311"/>
                  </a:lnTo>
                  <a:lnTo>
                    <a:pt x="55" y="303"/>
                  </a:lnTo>
                  <a:lnTo>
                    <a:pt x="43" y="291"/>
                  </a:lnTo>
                  <a:lnTo>
                    <a:pt x="33" y="280"/>
                  </a:lnTo>
                  <a:lnTo>
                    <a:pt x="25" y="269"/>
                  </a:lnTo>
                  <a:lnTo>
                    <a:pt x="18" y="254"/>
                  </a:lnTo>
                  <a:lnTo>
                    <a:pt x="12" y="240"/>
                  </a:lnTo>
                  <a:lnTo>
                    <a:pt x="6" y="224"/>
                  </a:lnTo>
                  <a:lnTo>
                    <a:pt x="3" y="209"/>
                  </a:lnTo>
                  <a:lnTo>
                    <a:pt x="0" y="191"/>
                  </a:lnTo>
                  <a:lnTo>
                    <a:pt x="0" y="173"/>
                  </a:lnTo>
                  <a:lnTo>
                    <a:pt x="0" y="156"/>
                  </a:lnTo>
                  <a:lnTo>
                    <a:pt x="3" y="138"/>
                  </a:lnTo>
                  <a:lnTo>
                    <a:pt x="6" y="123"/>
                  </a:lnTo>
                  <a:lnTo>
                    <a:pt x="10" y="107"/>
                  </a:lnTo>
                  <a:lnTo>
                    <a:pt x="16" y="93"/>
                  </a:lnTo>
                  <a:lnTo>
                    <a:pt x="23" y="78"/>
                  </a:lnTo>
                  <a:lnTo>
                    <a:pt x="30" y="64"/>
                  </a:lnTo>
                  <a:lnTo>
                    <a:pt x="40" y="51"/>
                  </a:lnTo>
                  <a:lnTo>
                    <a:pt x="50" y="41"/>
                  </a:lnTo>
                  <a:lnTo>
                    <a:pt x="62" y="30"/>
                  </a:lnTo>
                  <a:lnTo>
                    <a:pt x="75" y="21"/>
                  </a:lnTo>
                  <a:lnTo>
                    <a:pt x="89" y="14"/>
                  </a:lnTo>
                  <a:lnTo>
                    <a:pt x="105" y="8"/>
                  </a:lnTo>
                  <a:lnTo>
                    <a:pt x="121" y="4"/>
                  </a:lnTo>
                  <a:lnTo>
                    <a:pt x="138" y="1"/>
                  </a:lnTo>
                  <a:lnTo>
                    <a:pt x="156" y="0"/>
                  </a:lnTo>
                  <a:lnTo>
                    <a:pt x="175" y="1"/>
                  </a:lnTo>
                  <a:lnTo>
                    <a:pt x="192" y="4"/>
                  </a:lnTo>
                  <a:lnTo>
                    <a:pt x="208" y="8"/>
                  </a:lnTo>
                  <a:lnTo>
                    <a:pt x="221" y="14"/>
                  </a:lnTo>
                  <a:lnTo>
                    <a:pt x="233" y="23"/>
                  </a:lnTo>
                  <a:lnTo>
                    <a:pt x="245" y="31"/>
                  </a:lnTo>
                  <a:lnTo>
                    <a:pt x="255" y="41"/>
                  </a:lnTo>
                  <a:lnTo>
                    <a:pt x="263" y="53"/>
                  </a:lnTo>
                  <a:lnTo>
                    <a:pt x="271" y="64"/>
                  </a:lnTo>
                  <a:lnTo>
                    <a:pt x="276" y="77"/>
                  </a:lnTo>
                  <a:lnTo>
                    <a:pt x="282" y="88"/>
                  </a:lnTo>
                  <a:lnTo>
                    <a:pt x="285" y="103"/>
                  </a:lnTo>
                  <a:lnTo>
                    <a:pt x="288" y="116"/>
                  </a:lnTo>
                  <a:lnTo>
                    <a:pt x="291" y="128"/>
                  </a:lnTo>
                  <a:lnTo>
                    <a:pt x="292" y="141"/>
                  </a:lnTo>
                  <a:lnTo>
                    <a:pt x="292" y="154"/>
                  </a:lnTo>
                  <a:lnTo>
                    <a:pt x="292" y="158"/>
                  </a:lnTo>
                  <a:lnTo>
                    <a:pt x="292" y="164"/>
                  </a:lnTo>
                  <a:lnTo>
                    <a:pt x="292" y="168"/>
                  </a:lnTo>
                  <a:lnTo>
                    <a:pt x="292" y="173"/>
                  </a:lnTo>
                  <a:lnTo>
                    <a:pt x="292" y="177"/>
                  </a:lnTo>
                  <a:lnTo>
                    <a:pt x="291" y="180"/>
                  </a:lnTo>
                  <a:lnTo>
                    <a:pt x="291" y="183"/>
                  </a:lnTo>
                  <a:lnTo>
                    <a:pt x="291" y="186"/>
                  </a:lnTo>
                  <a:lnTo>
                    <a:pt x="76" y="187"/>
                  </a:lnTo>
                  <a:close/>
                  <a:moveTo>
                    <a:pt x="219" y="131"/>
                  </a:moveTo>
                  <a:lnTo>
                    <a:pt x="218" y="118"/>
                  </a:lnTo>
                  <a:lnTo>
                    <a:pt x="216" y="106"/>
                  </a:lnTo>
                  <a:lnTo>
                    <a:pt x="213" y="93"/>
                  </a:lnTo>
                  <a:lnTo>
                    <a:pt x="206" y="81"/>
                  </a:lnTo>
                  <a:lnTo>
                    <a:pt x="203" y="76"/>
                  </a:lnTo>
                  <a:lnTo>
                    <a:pt x="198" y="71"/>
                  </a:lnTo>
                  <a:lnTo>
                    <a:pt x="193" y="67"/>
                  </a:lnTo>
                  <a:lnTo>
                    <a:pt x="186" y="63"/>
                  </a:lnTo>
                  <a:lnTo>
                    <a:pt x="179" y="60"/>
                  </a:lnTo>
                  <a:lnTo>
                    <a:pt x="171" y="57"/>
                  </a:lnTo>
                  <a:lnTo>
                    <a:pt x="162" y="56"/>
                  </a:lnTo>
                  <a:lnTo>
                    <a:pt x="151" y="56"/>
                  </a:lnTo>
                  <a:lnTo>
                    <a:pt x="141" y="56"/>
                  </a:lnTo>
                  <a:lnTo>
                    <a:pt x="132" y="57"/>
                  </a:lnTo>
                  <a:lnTo>
                    <a:pt x="125" y="60"/>
                  </a:lnTo>
                  <a:lnTo>
                    <a:pt x="118" y="63"/>
                  </a:lnTo>
                  <a:lnTo>
                    <a:pt x="111" y="66"/>
                  </a:lnTo>
                  <a:lnTo>
                    <a:pt x="105" y="70"/>
                  </a:lnTo>
                  <a:lnTo>
                    <a:pt x="99" y="76"/>
                  </a:lnTo>
                  <a:lnTo>
                    <a:pt x="95" y="80"/>
                  </a:lnTo>
                  <a:lnTo>
                    <a:pt x="88" y="91"/>
                  </a:lnTo>
                  <a:lnTo>
                    <a:pt x="82" y="104"/>
                  </a:lnTo>
                  <a:lnTo>
                    <a:pt x="79" y="117"/>
                  </a:lnTo>
                  <a:lnTo>
                    <a:pt x="78" y="131"/>
                  </a:lnTo>
                  <a:lnTo>
                    <a:pt x="219" y="131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2" name="Freeform 20"/>
            <p:cNvSpPr>
              <a:spLocks/>
            </p:cNvSpPr>
            <p:nvPr/>
          </p:nvSpPr>
          <p:spPr bwMode="auto">
            <a:xfrm>
              <a:off x="16" y="16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116"/>
                  </a:moveTo>
                  <a:lnTo>
                    <a:pt x="0" y="30"/>
                  </a:lnTo>
                  <a:lnTo>
                    <a:pt x="0" y="24"/>
                  </a:lnTo>
                  <a:lnTo>
                    <a:pt x="3" y="19"/>
                  </a:lnTo>
                  <a:lnTo>
                    <a:pt x="6" y="13"/>
                  </a:lnTo>
                  <a:lnTo>
                    <a:pt x="9" y="9"/>
                  </a:lnTo>
                  <a:lnTo>
                    <a:pt x="13" y="6"/>
                  </a:lnTo>
                  <a:lnTo>
                    <a:pt x="19" y="3"/>
                  </a:lnTo>
                  <a:lnTo>
                    <a:pt x="24" y="0"/>
                  </a:lnTo>
                  <a:lnTo>
                    <a:pt x="30" y="0"/>
                  </a:lnTo>
                  <a:lnTo>
                    <a:pt x="420" y="0"/>
                  </a:lnTo>
                  <a:lnTo>
                    <a:pt x="426" y="0"/>
                  </a:lnTo>
                  <a:lnTo>
                    <a:pt x="432" y="3"/>
                  </a:lnTo>
                  <a:lnTo>
                    <a:pt x="436" y="6"/>
                  </a:lnTo>
                  <a:lnTo>
                    <a:pt x="442" y="9"/>
                  </a:lnTo>
                  <a:lnTo>
                    <a:pt x="445" y="13"/>
                  </a:lnTo>
                  <a:lnTo>
                    <a:pt x="447" y="19"/>
                  </a:lnTo>
                  <a:lnTo>
                    <a:pt x="449" y="24"/>
                  </a:lnTo>
                  <a:lnTo>
                    <a:pt x="450" y="30"/>
                  </a:lnTo>
                  <a:lnTo>
                    <a:pt x="450" y="116"/>
                  </a:lnTo>
                  <a:lnTo>
                    <a:pt x="0" y="11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3" name="Rectangle 21"/>
            <p:cNvSpPr>
              <a:spLocks noChangeArrowheads="1"/>
            </p:cNvSpPr>
            <p:nvPr/>
          </p:nvSpPr>
          <p:spPr bwMode="auto">
            <a:xfrm>
              <a:off x="16" y="61"/>
              <a:ext cx="150" cy="174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64" name="Freeform 22"/>
            <p:cNvSpPr>
              <a:spLocks/>
            </p:cNvSpPr>
            <p:nvPr/>
          </p:nvSpPr>
          <p:spPr bwMode="auto">
            <a:xfrm>
              <a:off x="134" y="22"/>
              <a:ext cx="21" cy="26"/>
            </a:xfrm>
            <a:custGeom>
              <a:avLst/>
              <a:gdLst>
                <a:gd name="T0" fmla="*/ 0 w 62"/>
                <a:gd name="T1" fmla="*/ 0 h 78"/>
                <a:gd name="T2" fmla="*/ 0 w 62"/>
                <a:gd name="T3" fmla="*/ 0 h 78"/>
                <a:gd name="T4" fmla="*/ 0 w 62"/>
                <a:gd name="T5" fmla="*/ 0 h 78"/>
                <a:gd name="T6" fmla="*/ 0 w 62"/>
                <a:gd name="T7" fmla="*/ 0 h 78"/>
                <a:gd name="T8" fmla="*/ 0 w 62"/>
                <a:gd name="T9" fmla="*/ 0 h 78"/>
                <a:gd name="T10" fmla="*/ 0 w 62"/>
                <a:gd name="T11" fmla="*/ 0 h 78"/>
                <a:gd name="T12" fmla="*/ 0 w 62"/>
                <a:gd name="T13" fmla="*/ 0 h 78"/>
                <a:gd name="T14" fmla="*/ 0 w 62"/>
                <a:gd name="T15" fmla="*/ 0 h 78"/>
                <a:gd name="T16" fmla="*/ 0 w 62"/>
                <a:gd name="T17" fmla="*/ 0 h 78"/>
                <a:gd name="T18" fmla="*/ 0 w 62"/>
                <a:gd name="T19" fmla="*/ 0 h 78"/>
                <a:gd name="T20" fmla="*/ 0 w 62"/>
                <a:gd name="T21" fmla="*/ 0 h 78"/>
                <a:gd name="T22" fmla="*/ 0 w 62"/>
                <a:gd name="T23" fmla="*/ 0 h 78"/>
                <a:gd name="T24" fmla="*/ 0 w 62"/>
                <a:gd name="T25" fmla="*/ 0 h 78"/>
                <a:gd name="T26" fmla="*/ 0 w 62"/>
                <a:gd name="T27" fmla="*/ 0 h 78"/>
                <a:gd name="T28" fmla="*/ 0 w 62"/>
                <a:gd name="T29" fmla="*/ 0 h 78"/>
                <a:gd name="T30" fmla="*/ 0 w 62"/>
                <a:gd name="T31" fmla="*/ 0 h 78"/>
                <a:gd name="T32" fmla="*/ 0 w 62"/>
                <a:gd name="T33" fmla="*/ 0 h 78"/>
                <a:gd name="T34" fmla="*/ 0 w 62"/>
                <a:gd name="T35" fmla="*/ 0 h 78"/>
                <a:gd name="T36" fmla="*/ 0 w 62"/>
                <a:gd name="T37" fmla="*/ 0 h 78"/>
                <a:gd name="T38" fmla="*/ 0 w 62"/>
                <a:gd name="T39" fmla="*/ 0 h 78"/>
                <a:gd name="T40" fmla="*/ 0 w 62"/>
                <a:gd name="T41" fmla="*/ 0 h 78"/>
                <a:gd name="T42" fmla="*/ 0 w 62"/>
                <a:gd name="T43" fmla="*/ 0 h 78"/>
                <a:gd name="T44" fmla="*/ 0 w 62"/>
                <a:gd name="T45" fmla="*/ 0 h 78"/>
                <a:gd name="T46" fmla="*/ 0 w 62"/>
                <a:gd name="T47" fmla="*/ 0 h 78"/>
                <a:gd name="T48" fmla="*/ 0 w 62"/>
                <a:gd name="T49" fmla="*/ 0 h 78"/>
                <a:gd name="T50" fmla="*/ 0 w 62"/>
                <a:gd name="T51" fmla="*/ 0 h 78"/>
                <a:gd name="T52" fmla="*/ 0 w 62"/>
                <a:gd name="T53" fmla="*/ 0 h 78"/>
                <a:gd name="T54" fmla="*/ 0 w 62"/>
                <a:gd name="T55" fmla="*/ 0 h 78"/>
                <a:gd name="T56" fmla="*/ 0 w 62"/>
                <a:gd name="T57" fmla="*/ 0 h 78"/>
                <a:gd name="T58" fmla="*/ 0 w 62"/>
                <a:gd name="T59" fmla="*/ 0 h 78"/>
                <a:gd name="T60" fmla="*/ 0 w 62"/>
                <a:gd name="T61" fmla="*/ 0 h 78"/>
                <a:gd name="T62" fmla="*/ 0 w 62"/>
                <a:gd name="T63" fmla="*/ 0 h 78"/>
                <a:gd name="T64" fmla="*/ 0 w 62"/>
                <a:gd name="T65" fmla="*/ 0 h 78"/>
                <a:gd name="T66" fmla="*/ 0 w 62"/>
                <a:gd name="T67" fmla="*/ 0 h 78"/>
                <a:gd name="T68" fmla="*/ 0 w 62"/>
                <a:gd name="T69" fmla="*/ 0 h 78"/>
                <a:gd name="T70" fmla="*/ 0 w 62"/>
                <a:gd name="T71" fmla="*/ 0 h 78"/>
                <a:gd name="T72" fmla="*/ 0 w 62"/>
                <a:gd name="T73" fmla="*/ 0 h 78"/>
                <a:gd name="T74" fmla="*/ 0 w 62"/>
                <a:gd name="T75" fmla="*/ 0 h 78"/>
                <a:gd name="T76" fmla="*/ 0 w 62"/>
                <a:gd name="T77" fmla="*/ 0 h 78"/>
                <a:gd name="T78" fmla="*/ 0 w 62"/>
                <a:gd name="T79" fmla="*/ 0 h 78"/>
                <a:gd name="T80" fmla="*/ 0 w 62"/>
                <a:gd name="T81" fmla="*/ 0 h 78"/>
                <a:gd name="T82" fmla="*/ 0 w 62"/>
                <a:gd name="T83" fmla="*/ 0 h 78"/>
                <a:gd name="T84" fmla="*/ 0 w 62"/>
                <a:gd name="T85" fmla="*/ 0 h 78"/>
                <a:gd name="T86" fmla="*/ 0 w 62"/>
                <a:gd name="T87" fmla="*/ 0 h 78"/>
                <a:gd name="T88" fmla="*/ 0 w 62"/>
                <a:gd name="T89" fmla="*/ 0 h 78"/>
                <a:gd name="T90" fmla="*/ 0 w 62"/>
                <a:gd name="T91" fmla="*/ 0 h 78"/>
                <a:gd name="T92" fmla="*/ 0 w 62"/>
                <a:gd name="T93" fmla="*/ 0 h 78"/>
                <a:gd name="T94" fmla="*/ 0 w 62"/>
                <a:gd name="T95" fmla="*/ 0 h 78"/>
                <a:gd name="T96" fmla="*/ 0 w 62"/>
                <a:gd name="T97" fmla="*/ 0 h 78"/>
                <a:gd name="T98" fmla="*/ 0 w 62"/>
                <a:gd name="T99" fmla="*/ 0 h 78"/>
                <a:gd name="T100" fmla="*/ 0 w 62"/>
                <a:gd name="T101" fmla="*/ 0 h 78"/>
                <a:gd name="T102" fmla="*/ 0 w 62"/>
                <a:gd name="T103" fmla="*/ 0 h 78"/>
                <a:gd name="T104" fmla="*/ 0 w 62"/>
                <a:gd name="T105" fmla="*/ 0 h 78"/>
                <a:gd name="T106" fmla="*/ 0 w 62"/>
                <a:gd name="T107" fmla="*/ 0 h 78"/>
                <a:gd name="T108" fmla="*/ 0 w 62"/>
                <a:gd name="T109" fmla="*/ 0 h 78"/>
                <a:gd name="T110" fmla="*/ 0 w 62"/>
                <a:gd name="T111" fmla="*/ 0 h 78"/>
                <a:gd name="T112" fmla="*/ 0 w 62"/>
                <a:gd name="T113" fmla="*/ 0 h 7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2"/>
                <a:gd name="T172" fmla="*/ 0 h 78"/>
                <a:gd name="T173" fmla="*/ 62 w 62"/>
                <a:gd name="T174" fmla="*/ 78 h 7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2" h="78">
                  <a:moveTo>
                    <a:pt x="0" y="56"/>
                  </a:moveTo>
                  <a:lnTo>
                    <a:pt x="1" y="56"/>
                  </a:lnTo>
                  <a:lnTo>
                    <a:pt x="1" y="57"/>
                  </a:lnTo>
                  <a:lnTo>
                    <a:pt x="2" y="58"/>
                  </a:lnTo>
                  <a:lnTo>
                    <a:pt x="4" y="58"/>
                  </a:lnTo>
                  <a:lnTo>
                    <a:pt x="5" y="60"/>
                  </a:lnTo>
                  <a:lnTo>
                    <a:pt x="7" y="61"/>
                  </a:lnTo>
                  <a:lnTo>
                    <a:pt x="8" y="61"/>
                  </a:lnTo>
                  <a:lnTo>
                    <a:pt x="11" y="63"/>
                  </a:lnTo>
                  <a:lnTo>
                    <a:pt x="14" y="64"/>
                  </a:lnTo>
                  <a:lnTo>
                    <a:pt x="17" y="66"/>
                  </a:lnTo>
                  <a:lnTo>
                    <a:pt x="18" y="66"/>
                  </a:lnTo>
                  <a:lnTo>
                    <a:pt x="21" y="67"/>
                  </a:lnTo>
                  <a:lnTo>
                    <a:pt x="24" y="67"/>
                  </a:lnTo>
                  <a:lnTo>
                    <a:pt x="27" y="67"/>
                  </a:lnTo>
                  <a:lnTo>
                    <a:pt x="28" y="67"/>
                  </a:lnTo>
                  <a:lnTo>
                    <a:pt x="32" y="67"/>
                  </a:lnTo>
                  <a:lnTo>
                    <a:pt x="35" y="66"/>
                  </a:lnTo>
                  <a:lnTo>
                    <a:pt x="40" y="66"/>
                  </a:lnTo>
                  <a:lnTo>
                    <a:pt x="41" y="64"/>
                  </a:lnTo>
                  <a:lnTo>
                    <a:pt x="44" y="63"/>
                  </a:lnTo>
                  <a:lnTo>
                    <a:pt x="45" y="60"/>
                  </a:lnTo>
                  <a:lnTo>
                    <a:pt x="45" y="58"/>
                  </a:lnTo>
                  <a:lnTo>
                    <a:pt x="45" y="56"/>
                  </a:lnTo>
                  <a:lnTo>
                    <a:pt x="45" y="53"/>
                  </a:lnTo>
                  <a:lnTo>
                    <a:pt x="44" y="50"/>
                  </a:lnTo>
                  <a:lnTo>
                    <a:pt x="42" y="48"/>
                  </a:lnTo>
                  <a:lnTo>
                    <a:pt x="40" y="47"/>
                  </a:lnTo>
                  <a:lnTo>
                    <a:pt x="37" y="47"/>
                  </a:lnTo>
                  <a:lnTo>
                    <a:pt x="34" y="46"/>
                  </a:lnTo>
                  <a:lnTo>
                    <a:pt x="30" y="46"/>
                  </a:lnTo>
                  <a:lnTo>
                    <a:pt x="25" y="44"/>
                  </a:lnTo>
                  <a:lnTo>
                    <a:pt x="20" y="43"/>
                  </a:lnTo>
                  <a:lnTo>
                    <a:pt x="15" y="41"/>
                  </a:lnTo>
                  <a:lnTo>
                    <a:pt x="11" y="40"/>
                  </a:lnTo>
                  <a:lnTo>
                    <a:pt x="7" y="37"/>
                  </a:lnTo>
                  <a:lnTo>
                    <a:pt x="4" y="34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1" y="23"/>
                  </a:lnTo>
                  <a:lnTo>
                    <a:pt x="1" y="17"/>
                  </a:lnTo>
                  <a:lnTo>
                    <a:pt x="4" y="13"/>
                  </a:lnTo>
                  <a:lnTo>
                    <a:pt x="5" y="10"/>
                  </a:lnTo>
                  <a:lnTo>
                    <a:pt x="10" y="5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0" y="1"/>
                  </a:lnTo>
                  <a:lnTo>
                    <a:pt x="52" y="3"/>
                  </a:lnTo>
                  <a:lnTo>
                    <a:pt x="54" y="4"/>
                  </a:lnTo>
                  <a:lnTo>
                    <a:pt x="57" y="4"/>
                  </a:lnTo>
                  <a:lnTo>
                    <a:pt x="57" y="21"/>
                  </a:lnTo>
                  <a:lnTo>
                    <a:pt x="55" y="20"/>
                  </a:lnTo>
                  <a:lnTo>
                    <a:pt x="54" y="18"/>
                  </a:lnTo>
                  <a:lnTo>
                    <a:pt x="52" y="17"/>
                  </a:lnTo>
                  <a:lnTo>
                    <a:pt x="51" y="17"/>
                  </a:lnTo>
                  <a:lnTo>
                    <a:pt x="50" y="16"/>
                  </a:lnTo>
                  <a:lnTo>
                    <a:pt x="48" y="16"/>
                  </a:lnTo>
                  <a:lnTo>
                    <a:pt x="47" y="14"/>
                  </a:lnTo>
                  <a:lnTo>
                    <a:pt x="45" y="14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0" y="13"/>
                  </a:lnTo>
                  <a:lnTo>
                    <a:pt x="37" y="13"/>
                  </a:lnTo>
                  <a:lnTo>
                    <a:pt x="35" y="11"/>
                  </a:lnTo>
                  <a:lnTo>
                    <a:pt x="32" y="11"/>
                  </a:lnTo>
                  <a:lnTo>
                    <a:pt x="31" y="11"/>
                  </a:lnTo>
                  <a:lnTo>
                    <a:pt x="28" y="11"/>
                  </a:lnTo>
                  <a:lnTo>
                    <a:pt x="25" y="13"/>
                  </a:lnTo>
                  <a:lnTo>
                    <a:pt x="22" y="13"/>
                  </a:lnTo>
                  <a:lnTo>
                    <a:pt x="21" y="14"/>
                  </a:lnTo>
                  <a:lnTo>
                    <a:pt x="20" y="16"/>
                  </a:lnTo>
                  <a:lnTo>
                    <a:pt x="18" y="17"/>
                  </a:lnTo>
                  <a:lnTo>
                    <a:pt x="17" y="18"/>
                  </a:lnTo>
                  <a:lnTo>
                    <a:pt x="17" y="20"/>
                  </a:lnTo>
                  <a:lnTo>
                    <a:pt x="18" y="21"/>
                  </a:lnTo>
                  <a:lnTo>
                    <a:pt x="18" y="24"/>
                  </a:lnTo>
                  <a:lnTo>
                    <a:pt x="20" y="26"/>
                  </a:lnTo>
                  <a:lnTo>
                    <a:pt x="22" y="27"/>
                  </a:lnTo>
                  <a:lnTo>
                    <a:pt x="25" y="27"/>
                  </a:lnTo>
                  <a:lnTo>
                    <a:pt x="30" y="28"/>
                  </a:lnTo>
                  <a:lnTo>
                    <a:pt x="34" y="30"/>
                  </a:lnTo>
                  <a:lnTo>
                    <a:pt x="40" y="31"/>
                  </a:lnTo>
                  <a:lnTo>
                    <a:pt x="44" y="31"/>
                  </a:lnTo>
                  <a:lnTo>
                    <a:pt x="50" y="34"/>
                  </a:lnTo>
                  <a:lnTo>
                    <a:pt x="54" y="36"/>
                  </a:lnTo>
                  <a:lnTo>
                    <a:pt x="57" y="38"/>
                  </a:lnTo>
                  <a:lnTo>
                    <a:pt x="60" y="41"/>
                  </a:lnTo>
                  <a:lnTo>
                    <a:pt x="61" y="44"/>
                  </a:lnTo>
                  <a:lnTo>
                    <a:pt x="62" y="48"/>
                  </a:lnTo>
                  <a:lnTo>
                    <a:pt x="62" y="53"/>
                  </a:lnTo>
                  <a:lnTo>
                    <a:pt x="62" y="58"/>
                  </a:lnTo>
                  <a:lnTo>
                    <a:pt x="60" y="64"/>
                  </a:lnTo>
                  <a:lnTo>
                    <a:pt x="57" y="68"/>
                  </a:lnTo>
                  <a:lnTo>
                    <a:pt x="54" y="71"/>
                  </a:lnTo>
                  <a:lnTo>
                    <a:pt x="48" y="76"/>
                  </a:lnTo>
                  <a:lnTo>
                    <a:pt x="42" y="77"/>
                  </a:lnTo>
                  <a:lnTo>
                    <a:pt x="37" y="78"/>
                  </a:lnTo>
                  <a:lnTo>
                    <a:pt x="28" y="78"/>
                  </a:lnTo>
                  <a:lnTo>
                    <a:pt x="25" y="78"/>
                  </a:lnTo>
                  <a:lnTo>
                    <a:pt x="21" y="78"/>
                  </a:lnTo>
                  <a:lnTo>
                    <a:pt x="18" y="78"/>
                  </a:lnTo>
                  <a:lnTo>
                    <a:pt x="14" y="77"/>
                  </a:lnTo>
                  <a:lnTo>
                    <a:pt x="10" y="77"/>
                  </a:lnTo>
                  <a:lnTo>
                    <a:pt x="7" y="76"/>
                  </a:lnTo>
                  <a:lnTo>
                    <a:pt x="2" y="74"/>
                  </a:lnTo>
                  <a:lnTo>
                    <a:pt x="0" y="74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5" name="Freeform 23"/>
            <p:cNvSpPr>
              <a:spLocks noEditPoints="1"/>
            </p:cNvSpPr>
            <p:nvPr/>
          </p:nvSpPr>
          <p:spPr bwMode="auto">
            <a:xfrm>
              <a:off x="26" y="22"/>
              <a:ext cx="27" cy="26"/>
            </a:xfrm>
            <a:custGeom>
              <a:avLst/>
              <a:gdLst>
                <a:gd name="T0" fmla="*/ 0 w 81"/>
                <a:gd name="T1" fmla="*/ 0 h 77"/>
                <a:gd name="T2" fmla="*/ 0 w 81"/>
                <a:gd name="T3" fmla="*/ 0 h 77"/>
                <a:gd name="T4" fmla="*/ 0 w 81"/>
                <a:gd name="T5" fmla="*/ 0 h 77"/>
                <a:gd name="T6" fmla="*/ 0 w 81"/>
                <a:gd name="T7" fmla="*/ 0 h 77"/>
                <a:gd name="T8" fmla="*/ 0 w 81"/>
                <a:gd name="T9" fmla="*/ 0 h 77"/>
                <a:gd name="T10" fmla="*/ 0 w 81"/>
                <a:gd name="T11" fmla="*/ 0 h 77"/>
                <a:gd name="T12" fmla="*/ 0 w 81"/>
                <a:gd name="T13" fmla="*/ 0 h 77"/>
                <a:gd name="T14" fmla="*/ 0 w 81"/>
                <a:gd name="T15" fmla="*/ 0 h 77"/>
                <a:gd name="T16" fmla="*/ 0 w 81"/>
                <a:gd name="T17" fmla="*/ 0 h 77"/>
                <a:gd name="T18" fmla="*/ 0 w 81"/>
                <a:gd name="T19" fmla="*/ 0 h 77"/>
                <a:gd name="T20" fmla="*/ 0 w 81"/>
                <a:gd name="T21" fmla="*/ 0 h 77"/>
                <a:gd name="T22" fmla="*/ 0 w 81"/>
                <a:gd name="T23" fmla="*/ 0 h 77"/>
                <a:gd name="T24" fmla="*/ 0 w 81"/>
                <a:gd name="T25" fmla="*/ 0 h 77"/>
                <a:gd name="T26" fmla="*/ 0 w 81"/>
                <a:gd name="T27" fmla="*/ 0 h 77"/>
                <a:gd name="T28" fmla="*/ 0 w 81"/>
                <a:gd name="T29" fmla="*/ 0 h 77"/>
                <a:gd name="T30" fmla="*/ 0 w 81"/>
                <a:gd name="T31" fmla="*/ 0 h 77"/>
                <a:gd name="T32" fmla="*/ 0 w 81"/>
                <a:gd name="T33" fmla="*/ 0 h 77"/>
                <a:gd name="T34" fmla="*/ 0 w 81"/>
                <a:gd name="T35" fmla="*/ 0 h 77"/>
                <a:gd name="T36" fmla="*/ 0 w 81"/>
                <a:gd name="T37" fmla="*/ 0 h 77"/>
                <a:gd name="T38" fmla="*/ 0 w 81"/>
                <a:gd name="T39" fmla="*/ 0 h 77"/>
                <a:gd name="T40" fmla="*/ 0 w 81"/>
                <a:gd name="T41" fmla="*/ 0 h 77"/>
                <a:gd name="T42" fmla="*/ 0 w 81"/>
                <a:gd name="T43" fmla="*/ 0 h 77"/>
                <a:gd name="T44" fmla="*/ 0 w 81"/>
                <a:gd name="T45" fmla="*/ 0 h 77"/>
                <a:gd name="T46" fmla="*/ 0 w 81"/>
                <a:gd name="T47" fmla="*/ 0 h 77"/>
                <a:gd name="T48" fmla="*/ 0 w 81"/>
                <a:gd name="T49" fmla="*/ 0 h 77"/>
                <a:gd name="T50" fmla="*/ 0 w 81"/>
                <a:gd name="T51" fmla="*/ 0 h 77"/>
                <a:gd name="T52" fmla="*/ 0 w 81"/>
                <a:gd name="T53" fmla="*/ 0 h 77"/>
                <a:gd name="T54" fmla="*/ 0 w 81"/>
                <a:gd name="T55" fmla="*/ 0 h 77"/>
                <a:gd name="T56" fmla="*/ 0 w 81"/>
                <a:gd name="T57" fmla="*/ 0 h 77"/>
                <a:gd name="T58" fmla="*/ 0 w 81"/>
                <a:gd name="T59" fmla="*/ 0 h 77"/>
                <a:gd name="T60" fmla="*/ 0 w 81"/>
                <a:gd name="T61" fmla="*/ 0 h 77"/>
                <a:gd name="T62" fmla="*/ 0 w 81"/>
                <a:gd name="T63" fmla="*/ 0 h 77"/>
                <a:gd name="T64" fmla="*/ 0 w 81"/>
                <a:gd name="T65" fmla="*/ 0 h 77"/>
                <a:gd name="T66" fmla="*/ 0 w 81"/>
                <a:gd name="T67" fmla="*/ 0 h 77"/>
                <a:gd name="T68" fmla="*/ 0 w 81"/>
                <a:gd name="T69" fmla="*/ 0 h 77"/>
                <a:gd name="T70" fmla="*/ 0 w 81"/>
                <a:gd name="T71" fmla="*/ 0 h 77"/>
                <a:gd name="T72" fmla="*/ 0 w 81"/>
                <a:gd name="T73" fmla="*/ 0 h 77"/>
                <a:gd name="T74" fmla="*/ 0 w 81"/>
                <a:gd name="T75" fmla="*/ 0 h 77"/>
                <a:gd name="T76" fmla="*/ 0 w 81"/>
                <a:gd name="T77" fmla="*/ 0 h 77"/>
                <a:gd name="T78" fmla="*/ 0 w 81"/>
                <a:gd name="T79" fmla="*/ 0 h 77"/>
                <a:gd name="T80" fmla="*/ 0 w 81"/>
                <a:gd name="T81" fmla="*/ 0 h 77"/>
                <a:gd name="T82" fmla="*/ 0 w 81"/>
                <a:gd name="T83" fmla="*/ 0 h 77"/>
                <a:gd name="T84" fmla="*/ 0 w 81"/>
                <a:gd name="T85" fmla="*/ 0 h 77"/>
                <a:gd name="T86" fmla="*/ 0 w 81"/>
                <a:gd name="T87" fmla="*/ 0 h 77"/>
                <a:gd name="T88" fmla="*/ 0 w 81"/>
                <a:gd name="T89" fmla="*/ 0 h 77"/>
                <a:gd name="T90" fmla="*/ 0 w 81"/>
                <a:gd name="T91" fmla="*/ 0 h 77"/>
                <a:gd name="T92" fmla="*/ 0 w 81"/>
                <a:gd name="T93" fmla="*/ 0 h 77"/>
                <a:gd name="T94" fmla="*/ 0 w 81"/>
                <a:gd name="T95" fmla="*/ 0 h 77"/>
                <a:gd name="T96" fmla="*/ 0 w 81"/>
                <a:gd name="T97" fmla="*/ 0 h 77"/>
                <a:gd name="T98" fmla="*/ 0 w 81"/>
                <a:gd name="T99" fmla="*/ 0 h 77"/>
                <a:gd name="T100" fmla="*/ 0 w 81"/>
                <a:gd name="T101" fmla="*/ 0 h 77"/>
                <a:gd name="T102" fmla="*/ 0 w 81"/>
                <a:gd name="T103" fmla="*/ 0 h 77"/>
                <a:gd name="T104" fmla="*/ 0 w 81"/>
                <a:gd name="T105" fmla="*/ 0 h 7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81"/>
                <a:gd name="T160" fmla="*/ 0 h 77"/>
                <a:gd name="T161" fmla="*/ 81 w 81"/>
                <a:gd name="T162" fmla="*/ 77 h 7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81" h="77">
                  <a:moveTo>
                    <a:pt x="68" y="57"/>
                  </a:moveTo>
                  <a:lnTo>
                    <a:pt x="67" y="55"/>
                  </a:lnTo>
                  <a:lnTo>
                    <a:pt x="65" y="52"/>
                  </a:lnTo>
                  <a:lnTo>
                    <a:pt x="64" y="50"/>
                  </a:lnTo>
                  <a:lnTo>
                    <a:pt x="62" y="47"/>
                  </a:lnTo>
                  <a:lnTo>
                    <a:pt x="61" y="46"/>
                  </a:lnTo>
                  <a:lnTo>
                    <a:pt x="60" y="45"/>
                  </a:lnTo>
                  <a:lnTo>
                    <a:pt x="57" y="43"/>
                  </a:lnTo>
                  <a:lnTo>
                    <a:pt x="55" y="42"/>
                  </a:lnTo>
                  <a:lnTo>
                    <a:pt x="60" y="40"/>
                  </a:lnTo>
                  <a:lnTo>
                    <a:pt x="62" y="39"/>
                  </a:lnTo>
                  <a:lnTo>
                    <a:pt x="67" y="37"/>
                  </a:lnTo>
                  <a:lnTo>
                    <a:pt x="68" y="35"/>
                  </a:lnTo>
                  <a:lnTo>
                    <a:pt x="71" y="32"/>
                  </a:lnTo>
                  <a:lnTo>
                    <a:pt x="72" y="29"/>
                  </a:lnTo>
                  <a:lnTo>
                    <a:pt x="72" y="26"/>
                  </a:lnTo>
                  <a:lnTo>
                    <a:pt x="74" y="22"/>
                  </a:lnTo>
                  <a:lnTo>
                    <a:pt x="72" y="19"/>
                  </a:lnTo>
                  <a:lnTo>
                    <a:pt x="72" y="16"/>
                  </a:lnTo>
                  <a:lnTo>
                    <a:pt x="71" y="12"/>
                  </a:lnTo>
                  <a:lnTo>
                    <a:pt x="70" y="9"/>
                  </a:lnTo>
                  <a:lnTo>
                    <a:pt x="68" y="7"/>
                  </a:lnTo>
                  <a:lnTo>
                    <a:pt x="67" y="4"/>
                  </a:lnTo>
                  <a:lnTo>
                    <a:pt x="64" y="3"/>
                  </a:lnTo>
                  <a:lnTo>
                    <a:pt x="61" y="2"/>
                  </a:lnTo>
                  <a:lnTo>
                    <a:pt x="58" y="2"/>
                  </a:lnTo>
                  <a:lnTo>
                    <a:pt x="57" y="0"/>
                  </a:lnTo>
                  <a:lnTo>
                    <a:pt x="54" y="0"/>
                  </a:lnTo>
                  <a:lnTo>
                    <a:pt x="52" y="0"/>
                  </a:lnTo>
                  <a:lnTo>
                    <a:pt x="50" y="0"/>
                  </a:lnTo>
                  <a:lnTo>
                    <a:pt x="47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2"/>
                  </a:lnTo>
                  <a:lnTo>
                    <a:pt x="4" y="4"/>
                  </a:lnTo>
                  <a:lnTo>
                    <a:pt x="4" y="6"/>
                  </a:lnTo>
                  <a:lnTo>
                    <a:pt x="5" y="9"/>
                  </a:lnTo>
                  <a:lnTo>
                    <a:pt x="5" y="12"/>
                  </a:lnTo>
                  <a:lnTo>
                    <a:pt x="5" y="15"/>
                  </a:lnTo>
                  <a:lnTo>
                    <a:pt x="5" y="17"/>
                  </a:lnTo>
                  <a:lnTo>
                    <a:pt x="5" y="60"/>
                  </a:lnTo>
                  <a:lnTo>
                    <a:pt x="5" y="63"/>
                  </a:lnTo>
                  <a:lnTo>
                    <a:pt x="5" y="65"/>
                  </a:lnTo>
                  <a:lnTo>
                    <a:pt x="5" y="67"/>
                  </a:lnTo>
                  <a:lnTo>
                    <a:pt x="4" y="70"/>
                  </a:lnTo>
                  <a:lnTo>
                    <a:pt x="4" y="72"/>
                  </a:lnTo>
                  <a:lnTo>
                    <a:pt x="2" y="75"/>
                  </a:lnTo>
                  <a:lnTo>
                    <a:pt x="1" y="76"/>
                  </a:lnTo>
                  <a:lnTo>
                    <a:pt x="0" y="77"/>
                  </a:lnTo>
                  <a:lnTo>
                    <a:pt x="28" y="77"/>
                  </a:lnTo>
                  <a:lnTo>
                    <a:pt x="27" y="76"/>
                  </a:lnTo>
                  <a:lnTo>
                    <a:pt x="25" y="75"/>
                  </a:lnTo>
                  <a:lnTo>
                    <a:pt x="25" y="72"/>
                  </a:lnTo>
                  <a:lnTo>
                    <a:pt x="24" y="70"/>
                  </a:lnTo>
                  <a:lnTo>
                    <a:pt x="22" y="67"/>
                  </a:lnTo>
                  <a:lnTo>
                    <a:pt x="22" y="65"/>
                  </a:lnTo>
                  <a:lnTo>
                    <a:pt x="22" y="63"/>
                  </a:lnTo>
                  <a:lnTo>
                    <a:pt x="22" y="60"/>
                  </a:lnTo>
                  <a:lnTo>
                    <a:pt x="22" y="46"/>
                  </a:lnTo>
                  <a:lnTo>
                    <a:pt x="34" y="46"/>
                  </a:lnTo>
                  <a:lnTo>
                    <a:pt x="37" y="46"/>
                  </a:lnTo>
                  <a:lnTo>
                    <a:pt x="38" y="46"/>
                  </a:lnTo>
                  <a:lnTo>
                    <a:pt x="40" y="47"/>
                  </a:lnTo>
                  <a:lnTo>
                    <a:pt x="41" y="47"/>
                  </a:lnTo>
                  <a:lnTo>
                    <a:pt x="42" y="49"/>
                  </a:lnTo>
                  <a:lnTo>
                    <a:pt x="44" y="50"/>
                  </a:lnTo>
                  <a:lnTo>
                    <a:pt x="45" y="52"/>
                  </a:lnTo>
                  <a:lnTo>
                    <a:pt x="47" y="53"/>
                  </a:lnTo>
                  <a:lnTo>
                    <a:pt x="48" y="56"/>
                  </a:lnTo>
                  <a:lnTo>
                    <a:pt x="50" y="59"/>
                  </a:lnTo>
                  <a:lnTo>
                    <a:pt x="51" y="62"/>
                  </a:lnTo>
                  <a:lnTo>
                    <a:pt x="52" y="65"/>
                  </a:lnTo>
                  <a:lnTo>
                    <a:pt x="54" y="67"/>
                  </a:lnTo>
                  <a:lnTo>
                    <a:pt x="55" y="70"/>
                  </a:lnTo>
                  <a:lnTo>
                    <a:pt x="57" y="75"/>
                  </a:lnTo>
                  <a:lnTo>
                    <a:pt x="58" y="77"/>
                  </a:lnTo>
                  <a:lnTo>
                    <a:pt x="81" y="77"/>
                  </a:lnTo>
                  <a:lnTo>
                    <a:pt x="80" y="75"/>
                  </a:lnTo>
                  <a:lnTo>
                    <a:pt x="77" y="73"/>
                  </a:lnTo>
                  <a:lnTo>
                    <a:pt x="75" y="70"/>
                  </a:lnTo>
                  <a:lnTo>
                    <a:pt x="74" y="67"/>
                  </a:lnTo>
                  <a:lnTo>
                    <a:pt x="72" y="66"/>
                  </a:lnTo>
                  <a:lnTo>
                    <a:pt x="71" y="63"/>
                  </a:lnTo>
                  <a:lnTo>
                    <a:pt x="70" y="60"/>
                  </a:lnTo>
                  <a:lnTo>
                    <a:pt x="68" y="57"/>
                  </a:lnTo>
                  <a:close/>
                  <a:moveTo>
                    <a:pt x="57" y="23"/>
                  </a:moveTo>
                  <a:lnTo>
                    <a:pt x="57" y="26"/>
                  </a:lnTo>
                  <a:lnTo>
                    <a:pt x="55" y="27"/>
                  </a:lnTo>
                  <a:lnTo>
                    <a:pt x="54" y="30"/>
                  </a:lnTo>
                  <a:lnTo>
                    <a:pt x="52" y="32"/>
                  </a:lnTo>
                  <a:lnTo>
                    <a:pt x="50" y="33"/>
                  </a:lnTo>
                  <a:lnTo>
                    <a:pt x="47" y="33"/>
                  </a:lnTo>
                  <a:lnTo>
                    <a:pt x="44" y="33"/>
                  </a:lnTo>
                  <a:lnTo>
                    <a:pt x="40" y="35"/>
                  </a:lnTo>
                  <a:lnTo>
                    <a:pt x="22" y="35"/>
                  </a:lnTo>
                  <a:lnTo>
                    <a:pt x="22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50" y="13"/>
                  </a:lnTo>
                  <a:lnTo>
                    <a:pt x="52" y="15"/>
                  </a:lnTo>
                  <a:lnTo>
                    <a:pt x="54" y="16"/>
                  </a:lnTo>
                  <a:lnTo>
                    <a:pt x="55" y="17"/>
                  </a:lnTo>
                  <a:lnTo>
                    <a:pt x="57" y="20"/>
                  </a:lnTo>
                  <a:lnTo>
                    <a:pt x="57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6" name="Freeform 24"/>
            <p:cNvSpPr>
              <a:spLocks noEditPoints="1"/>
            </p:cNvSpPr>
            <p:nvPr/>
          </p:nvSpPr>
          <p:spPr bwMode="auto">
            <a:xfrm>
              <a:off x="55" y="21"/>
              <a:ext cx="27" cy="28"/>
            </a:xfrm>
            <a:custGeom>
              <a:avLst/>
              <a:gdLst>
                <a:gd name="T0" fmla="*/ 0 w 81"/>
                <a:gd name="T1" fmla="*/ 0 h 82"/>
                <a:gd name="T2" fmla="*/ 0 w 81"/>
                <a:gd name="T3" fmla="*/ 0 h 82"/>
                <a:gd name="T4" fmla="*/ 0 w 81"/>
                <a:gd name="T5" fmla="*/ 0 h 82"/>
                <a:gd name="T6" fmla="*/ 0 w 81"/>
                <a:gd name="T7" fmla="*/ 0 h 82"/>
                <a:gd name="T8" fmla="*/ 0 w 81"/>
                <a:gd name="T9" fmla="*/ 0 h 82"/>
                <a:gd name="T10" fmla="*/ 0 w 81"/>
                <a:gd name="T11" fmla="*/ 0 h 82"/>
                <a:gd name="T12" fmla="*/ 0 w 81"/>
                <a:gd name="T13" fmla="*/ 0 h 82"/>
                <a:gd name="T14" fmla="*/ 0 w 81"/>
                <a:gd name="T15" fmla="*/ 0 h 82"/>
                <a:gd name="T16" fmla="*/ 0 w 81"/>
                <a:gd name="T17" fmla="*/ 0 h 82"/>
                <a:gd name="T18" fmla="*/ 0 w 81"/>
                <a:gd name="T19" fmla="*/ 0 h 82"/>
                <a:gd name="T20" fmla="*/ 0 w 81"/>
                <a:gd name="T21" fmla="*/ 0 h 82"/>
                <a:gd name="T22" fmla="*/ 0 w 81"/>
                <a:gd name="T23" fmla="*/ 0 h 82"/>
                <a:gd name="T24" fmla="*/ 0 w 81"/>
                <a:gd name="T25" fmla="*/ 0 h 82"/>
                <a:gd name="T26" fmla="*/ 0 w 81"/>
                <a:gd name="T27" fmla="*/ 0 h 82"/>
                <a:gd name="T28" fmla="*/ 0 w 81"/>
                <a:gd name="T29" fmla="*/ 0 h 82"/>
                <a:gd name="T30" fmla="*/ 0 w 81"/>
                <a:gd name="T31" fmla="*/ 0 h 82"/>
                <a:gd name="T32" fmla="*/ 0 w 81"/>
                <a:gd name="T33" fmla="*/ 0 h 82"/>
                <a:gd name="T34" fmla="*/ 0 w 81"/>
                <a:gd name="T35" fmla="*/ 0 h 82"/>
                <a:gd name="T36" fmla="*/ 0 w 81"/>
                <a:gd name="T37" fmla="*/ 0 h 82"/>
                <a:gd name="T38" fmla="*/ 0 w 81"/>
                <a:gd name="T39" fmla="*/ 0 h 82"/>
                <a:gd name="T40" fmla="*/ 0 w 81"/>
                <a:gd name="T41" fmla="*/ 0 h 82"/>
                <a:gd name="T42" fmla="*/ 0 w 81"/>
                <a:gd name="T43" fmla="*/ 0 h 82"/>
                <a:gd name="T44" fmla="*/ 0 w 81"/>
                <a:gd name="T45" fmla="*/ 0 h 82"/>
                <a:gd name="T46" fmla="*/ 0 w 81"/>
                <a:gd name="T47" fmla="*/ 0 h 82"/>
                <a:gd name="T48" fmla="*/ 0 w 81"/>
                <a:gd name="T49" fmla="*/ 0 h 82"/>
                <a:gd name="T50" fmla="*/ 0 w 81"/>
                <a:gd name="T51" fmla="*/ 0 h 82"/>
                <a:gd name="T52" fmla="*/ 0 w 81"/>
                <a:gd name="T53" fmla="*/ 0 h 82"/>
                <a:gd name="T54" fmla="*/ 0 w 81"/>
                <a:gd name="T55" fmla="*/ 0 h 82"/>
                <a:gd name="T56" fmla="*/ 0 w 81"/>
                <a:gd name="T57" fmla="*/ 0 h 82"/>
                <a:gd name="T58" fmla="*/ 0 w 81"/>
                <a:gd name="T59" fmla="*/ 0 h 82"/>
                <a:gd name="T60" fmla="*/ 0 w 81"/>
                <a:gd name="T61" fmla="*/ 0 h 82"/>
                <a:gd name="T62" fmla="*/ 0 w 81"/>
                <a:gd name="T63" fmla="*/ 0 h 82"/>
                <a:gd name="T64" fmla="*/ 0 w 81"/>
                <a:gd name="T65" fmla="*/ 0 h 82"/>
                <a:gd name="T66" fmla="*/ 0 w 81"/>
                <a:gd name="T67" fmla="*/ 0 h 82"/>
                <a:gd name="T68" fmla="*/ 0 w 81"/>
                <a:gd name="T69" fmla="*/ 0 h 82"/>
                <a:gd name="T70" fmla="*/ 0 w 81"/>
                <a:gd name="T71" fmla="*/ 0 h 82"/>
                <a:gd name="T72" fmla="*/ 0 w 81"/>
                <a:gd name="T73" fmla="*/ 0 h 82"/>
                <a:gd name="T74" fmla="*/ 0 w 81"/>
                <a:gd name="T75" fmla="*/ 0 h 82"/>
                <a:gd name="T76" fmla="*/ 0 w 81"/>
                <a:gd name="T77" fmla="*/ 0 h 82"/>
                <a:gd name="T78" fmla="*/ 0 w 81"/>
                <a:gd name="T79" fmla="*/ 0 h 82"/>
                <a:gd name="T80" fmla="*/ 0 w 81"/>
                <a:gd name="T81" fmla="*/ 0 h 82"/>
                <a:gd name="T82" fmla="*/ 0 w 81"/>
                <a:gd name="T83" fmla="*/ 0 h 82"/>
                <a:gd name="T84" fmla="*/ 0 w 81"/>
                <a:gd name="T85" fmla="*/ 0 h 8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1"/>
                <a:gd name="T130" fmla="*/ 0 h 82"/>
                <a:gd name="T131" fmla="*/ 81 w 81"/>
                <a:gd name="T132" fmla="*/ 82 h 8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1" h="82">
                  <a:moveTo>
                    <a:pt x="24" y="62"/>
                  </a:moveTo>
                  <a:lnTo>
                    <a:pt x="23" y="60"/>
                  </a:lnTo>
                  <a:lnTo>
                    <a:pt x="21" y="58"/>
                  </a:lnTo>
                  <a:lnTo>
                    <a:pt x="20" y="56"/>
                  </a:lnTo>
                  <a:lnTo>
                    <a:pt x="20" y="53"/>
                  </a:lnTo>
                  <a:lnTo>
                    <a:pt x="18" y="50"/>
                  </a:lnTo>
                  <a:lnTo>
                    <a:pt x="18" y="48"/>
                  </a:lnTo>
                  <a:lnTo>
                    <a:pt x="18" y="45"/>
                  </a:lnTo>
                  <a:lnTo>
                    <a:pt x="17" y="42"/>
                  </a:lnTo>
                  <a:lnTo>
                    <a:pt x="18" y="38"/>
                  </a:lnTo>
                  <a:lnTo>
                    <a:pt x="18" y="35"/>
                  </a:lnTo>
                  <a:lnTo>
                    <a:pt x="18" y="32"/>
                  </a:lnTo>
                  <a:lnTo>
                    <a:pt x="20" y="29"/>
                  </a:lnTo>
                  <a:lnTo>
                    <a:pt x="20" y="26"/>
                  </a:lnTo>
                  <a:lnTo>
                    <a:pt x="21" y="25"/>
                  </a:lnTo>
                  <a:lnTo>
                    <a:pt x="23" y="22"/>
                  </a:lnTo>
                  <a:lnTo>
                    <a:pt x="24" y="20"/>
                  </a:lnTo>
                  <a:lnTo>
                    <a:pt x="26" y="19"/>
                  </a:lnTo>
                  <a:lnTo>
                    <a:pt x="28" y="18"/>
                  </a:lnTo>
                  <a:lnTo>
                    <a:pt x="30" y="16"/>
                  </a:lnTo>
                  <a:lnTo>
                    <a:pt x="31" y="16"/>
                  </a:lnTo>
                  <a:lnTo>
                    <a:pt x="34" y="15"/>
                  </a:lnTo>
                  <a:lnTo>
                    <a:pt x="36" y="15"/>
                  </a:lnTo>
                  <a:lnTo>
                    <a:pt x="38" y="15"/>
                  </a:lnTo>
                  <a:lnTo>
                    <a:pt x="41" y="15"/>
                  </a:lnTo>
                  <a:lnTo>
                    <a:pt x="43" y="15"/>
                  </a:lnTo>
                  <a:lnTo>
                    <a:pt x="46" y="15"/>
                  </a:lnTo>
                  <a:lnTo>
                    <a:pt x="48" y="15"/>
                  </a:lnTo>
                  <a:lnTo>
                    <a:pt x="50" y="16"/>
                  </a:lnTo>
                  <a:lnTo>
                    <a:pt x="53" y="16"/>
                  </a:lnTo>
                  <a:lnTo>
                    <a:pt x="54" y="18"/>
                  </a:lnTo>
                  <a:lnTo>
                    <a:pt x="56" y="19"/>
                  </a:lnTo>
                  <a:lnTo>
                    <a:pt x="57" y="20"/>
                  </a:lnTo>
                  <a:lnTo>
                    <a:pt x="58" y="22"/>
                  </a:lnTo>
                  <a:lnTo>
                    <a:pt x="60" y="25"/>
                  </a:lnTo>
                  <a:lnTo>
                    <a:pt x="61" y="26"/>
                  </a:lnTo>
                  <a:lnTo>
                    <a:pt x="63" y="29"/>
                  </a:lnTo>
                  <a:lnTo>
                    <a:pt x="63" y="32"/>
                  </a:lnTo>
                  <a:lnTo>
                    <a:pt x="64" y="35"/>
                  </a:lnTo>
                  <a:lnTo>
                    <a:pt x="64" y="38"/>
                  </a:lnTo>
                  <a:lnTo>
                    <a:pt x="64" y="42"/>
                  </a:lnTo>
                  <a:lnTo>
                    <a:pt x="64" y="45"/>
                  </a:lnTo>
                  <a:lnTo>
                    <a:pt x="64" y="48"/>
                  </a:lnTo>
                  <a:lnTo>
                    <a:pt x="63" y="50"/>
                  </a:lnTo>
                  <a:lnTo>
                    <a:pt x="63" y="53"/>
                  </a:lnTo>
                  <a:lnTo>
                    <a:pt x="61" y="56"/>
                  </a:lnTo>
                  <a:lnTo>
                    <a:pt x="60" y="58"/>
                  </a:lnTo>
                  <a:lnTo>
                    <a:pt x="58" y="60"/>
                  </a:lnTo>
                  <a:lnTo>
                    <a:pt x="57" y="62"/>
                  </a:lnTo>
                  <a:lnTo>
                    <a:pt x="56" y="63"/>
                  </a:lnTo>
                  <a:lnTo>
                    <a:pt x="54" y="65"/>
                  </a:lnTo>
                  <a:lnTo>
                    <a:pt x="53" y="66"/>
                  </a:lnTo>
                  <a:lnTo>
                    <a:pt x="50" y="66"/>
                  </a:lnTo>
                  <a:lnTo>
                    <a:pt x="48" y="68"/>
                  </a:lnTo>
                  <a:lnTo>
                    <a:pt x="46" y="68"/>
                  </a:lnTo>
                  <a:lnTo>
                    <a:pt x="43" y="68"/>
                  </a:lnTo>
                  <a:lnTo>
                    <a:pt x="41" y="68"/>
                  </a:lnTo>
                  <a:lnTo>
                    <a:pt x="38" y="68"/>
                  </a:lnTo>
                  <a:lnTo>
                    <a:pt x="36" y="68"/>
                  </a:lnTo>
                  <a:lnTo>
                    <a:pt x="34" y="68"/>
                  </a:lnTo>
                  <a:lnTo>
                    <a:pt x="31" y="66"/>
                  </a:lnTo>
                  <a:lnTo>
                    <a:pt x="30" y="66"/>
                  </a:lnTo>
                  <a:lnTo>
                    <a:pt x="28" y="65"/>
                  </a:lnTo>
                  <a:lnTo>
                    <a:pt x="26" y="63"/>
                  </a:lnTo>
                  <a:lnTo>
                    <a:pt x="24" y="62"/>
                  </a:lnTo>
                  <a:close/>
                  <a:moveTo>
                    <a:pt x="41" y="82"/>
                  </a:moveTo>
                  <a:lnTo>
                    <a:pt x="44" y="82"/>
                  </a:lnTo>
                  <a:lnTo>
                    <a:pt x="48" y="82"/>
                  </a:lnTo>
                  <a:lnTo>
                    <a:pt x="53" y="80"/>
                  </a:lnTo>
                  <a:lnTo>
                    <a:pt x="56" y="79"/>
                  </a:lnTo>
                  <a:lnTo>
                    <a:pt x="58" y="79"/>
                  </a:lnTo>
                  <a:lnTo>
                    <a:pt x="61" y="76"/>
                  </a:lnTo>
                  <a:lnTo>
                    <a:pt x="64" y="75"/>
                  </a:lnTo>
                  <a:lnTo>
                    <a:pt x="67" y="73"/>
                  </a:lnTo>
                  <a:lnTo>
                    <a:pt x="70" y="70"/>
                  </a:lnTo>
                  <a:lnTo>
                    <a:pt x="73" y="68"/>
                  </a:lnTo>
                  <a:lnTo>
                    <a:pt x="76" y="63"/>
                  </a:lnTo>
                  <a:lnTo>
                    <a:pt x="77" y="60"/>
                  </a:lnTo>
                  <a:lnTo>
                    <a:pt x="78" y="56"/>
                  </a:lnTo>
                  <a:lnTo>
                    <a:pt x="80" y="52"/>
                  </a:lnTo>
                  <a:lnTo>
                    <a:pt x="81" y="46"/>
                  </a:lnTo>
                  <a:lnTo>
                    <a:pt x="81" y="42"/>
                  </a:lnTo>
                  <a:lnTo>
                    <a:pt x="81" y="36"/>
                  </a:lnTo>
                  <a:lnTo>
                    <a:pt x="80" y="32"/>
                  </a:lnTo>
                  <a:lnTo>
                    <a:pt x="78" y="26"/>
                  </a:lnTo>
                  <a:lnTo>
                    <a:pt x="77" y="22"/>
                  </a:lnTo>
                  <a:lnTo>
                    <a:pt x="76" y="19"/>
                  </a:lnTo>
                  <a:lnTo>
                    <a:pt x="73" y="15"/>
                  </a:lnTo>
                  <a:lnTo>
                    <a:pt x="70" y="12"/>
                  </a:lnTo>
                  <a:lnTo>
                    <a:pt x="67" y="9"/>
                  </a:lnTo>
                  <a:lnTo>
                    <a:pt x="64" y="7"/>
                  </a:lnTo>
                  <a:lnTo>
                    <a:pt x="61" y="6"/>
                  </a:lnTo>
                  <a:lnTo>
                    <a:pt x="58" y="5"/>
                  </a:lnTo>
                  <a:lnTo>
                    <a:pt x="56" y="3"/>
                  </a:lnTo>
                  <a:lnTo>
                    <a:pt x="53" y="2"/>
                  </a:lnTo>
                  <a:lnTo>
                    <a:pt x="48" y="2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2"/>
                  </a:lnTo>
                  <a:lnTo>
                    <a:pt x="30" y="2"/>
                  </a:lnTo>
                  <a:lnTo>
                    <a:pt x="26" y="3"/>
                  </a:lnTo>
                  <a:lnTo>
                    <a:pt x="23" y="5"/>
                  </a:lnTo>
                  <a:lnTo>
                    <a:pt x="20" y="6"/>
                  </a:lnTo>
                  <a:lnTo>
                    <a:pt x="17" y="7"/>
                  </a:lnTo>
                  <a:lnTo>
                    <a:pt x="14" y="9"/>
                  </a:lnTo>
                  <a:lnTo>
                    <a:pt x="11" y="12"/>
                  </a:lnTo>
                  <a:lnTo>
                    <a:pt x="8" y="15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3" y="26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1" y="52"/>
                  </a:lnTo>
                  <a:lnTo>
                    <a:pt x="3" y="56"/>
                  </a:lnTo>
                  <a:lnTo>
                    <a:pt x="4" y="60"/>
                  </a:lnTo>
                  <a:lnTo>
                    <a:pt x="7" y="63"/>
                  </a:lnTo>
                  <a:lnTo>
                    <a:pt x="8" y="68"/>
                  </a:lnTo>
                  <a:lnTo>
                    <a:pt x="11" y="70"/>
                  </a:lnTo>
                  <a:lnTo>
                    <a:pt x="14" y="73"/>
                  </a:lnTo>
                  <a:lnTo>
                    <a:pt x="17" y="75"/>
                  </a:lnTo>
                  <a:lnTo>
                    <a:pt x="20" y="76"/>
                  </a:lnTo>
                  <a:lnTo>
                    <a:pt x="23" y="79"/>
                  </a:lnTo>
                  <a:lnTo>
                    <a:pt x="27" y="79"/>
                  </a:lnTo>
                  <a:lnTo>
                    <a:pt x="30" y="80"/>
                  </a:lnTo>
                  <a:lnTo>
                    <a:pt x="33" y="82"/>
                  </a:lnTo>
                  <a:lnTo>
                    <a:pt x="37" y="82"/>
                  </a:lnTo>
                  <a:lnTo>
                    <a:pt x="41" y="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7" name="Freeform 25"/>
            <p:cNvSpPr>
              <a:spLocks/>
            </p:cNvSpPr>
            <p:nvPr/>
          </p:nvSpPr>
          <p:spPr bwMode="auto">
            <a:xfrm>
              <a:off x="86" y="22"/>
              <a:ext cx="20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9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5" y="9"/>
                  </a:lnTo>
                  <a:lnTo>
                    <a:pt x="25" y="6"/>
                  </a:lnTo>
                  <a:lnTo>
                    <a:pt x="26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6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6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8" name="Freeform 26"/>
            <p:cNvSpPr>
              <a:spLocks/>
            </p:cNvSpPr>
            <p:nvPr/>
          </p:nvSpPr>
          <p:spPr bwMode="auto">
            <a:xfrm>
              <a:off x="109" y="22"/>
              <a:ext cx="21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7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3" y="9"/>
                  </a:lnTo>
                  <a:lnTo>
                    <a:pt x="25" y="6"/>
                  </a:lnTo>
                  <a:lnTo>
                    <a:pt x="25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5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5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9" name="Freeform 27"/>
            <p:cNvSpPr>
              <a:spLocks noEditPoints="1"/>
            </p:cNvSpPr>
            <p:nvPr/>
          </p:nvSpPr>
          <p:spPr bwMode="auto">
            <a:xfrm>
              <a:off x="0" y="0"/>
              <a:ext cx="181" cy="296"/>
            </a:xfrm>
            <a:custGeom>
              <a:avLst/>
              <a:gdLst>
                <a:gd name="T0" fmla="*/ 0 w 543"/>
                <a:gd name="T1" fmla="*/ 0 h 888"/>
                <a:gd name="T2" fmla="*/ 0 w 543"/>
                <a:gd name="T3" fmla="*/ 0 h 888"/>
                <a:gd name="T4" fmla="*/ 0 w 543"/>
                <a:gd name="T5" fmla="*/ 0 h 888"/>
                <a:gd name="T6" fmla="*/ 0 w 543"/>
                <a:gd name="T7" fmla="*/ 0 h 888"/>
                <a:gd name="T8" fmla="*/ 0 w 543"/>
                <a:gd name="T9" fmla="*/ 0 h 888"/>
                <a:gd name="T10" fmla="*/ 0 w 543"/>
                <a:gd name="T11" fmla="*/ 0 h 888"/>
                <a:gd name="T12" fmla="*/ 0 w 543"/>
                <a:gd name="T13" fmla="*/ 0 h 888"/>
                <a:gd name="T14" fmla="*/ 0 w 543"/>
                <a:gd name="T15" fmla="*/ 0 h 888"/>
                <a:gd name="T16" fmla="*/ 0 w 543"/>
                <a:gd name="T17" fmla="*/ 0 h 888"/>
                <a:gd name="T18" fmla="*/ 0 w 543"/>
                <a:gd name="T19" fmla="*/ 0 h 888"/>
                <a:gd name="T20" fmla="*/ 0 w 543"/>
                <a:gd name="T21" fmla="*/ 0 h 888"/>
                <a:gd name="T22" fmla="*/ 0 w 543"/>
                <a:gd name="T23" fmla="*/ 0 h 888"/>
                <a:gd name="T24" fmla="*/ 0 w 543"/>
                <a:gd name="T25" fmla="*/ 0 h 888"/>
                <a:gd name="T26" fmla="*/ 0 w 543"/>
                <a:gd name="T27" fmla="*/ 0 h 888"/>
                <a:gd name="T28" fmla="*/ 0 w 543"/>
                <a:gd name="T29" fmla="*/ 0 h 888"/>
                <a:gd name="T30" fmla="*/ 0 w 543"/>
                <a:gd name="T31" fmla="*/ 0 h 888"/>
                <a:gd name="T32" fmla="*/ 0 w 543"/>
                <a:gd name="T33" fmla="*/ 0 h 888"/>
                <a:gd name="T34" fmla="*/ 0 w 543"/>
                <a:gd name="T35" fmla="*/ 0 h 888"/>
                <a:gd name="T36" fmla="*/ 0 w 543"/>
                <a:gd name="T37" fmla="*/ 0 h 888"/>
                <a:gd name="T38" fmla="*/ 0 w 543"/>
                <a:gd name="T39" fmla="*/ 0 h 888"/>
                <a:gd name="T40" fmla="*/ 0 w 543"/>
                <a:gd name="T41" fmla="*/ 0 h 888"/>
                <a:gd name="T42" fmla="*/ 0 w 543"/>
                <a:gd name="T43" fmla="*/ 0 h 888"/>
                <a:gd name="T44" fmla="*/ 0 w 543"/>
                <a:gd name="T45" fmla="*/ 0 h 888"/>
                <a:gd name="T46" fmla="*/ 0 w 543"/>
                <a:gd name="T47" fmla="*/ 0 h 888"/>
                <a:gd name="T48" fmla="*/ 0 w 543"/>
                <a:gd name="T49" fmla="*/ 0 h 888"/>
                <a:gd name="T50" fmla="*/ 0 w 543"/>
                <a:gd name="T51" fmla="*/ 0 h 888"/>
                <a:gd name="T52" fmla="*/ 0 w 543"/>
                <a:gd name="T53" fmla="*/ 0 h 888"/>
                <a:gd name="T54" fmla="*/ 0 w 543"/>
                <a:gd name="T55" fmla="*/ 0 h 888"/>
                <a:gd name="T56" fmla="*/ 0 w 543"/>
                <a:gd name="T57" fmla="*/ 0 h 888"/>
                <a:gd name="T58" fmla="*/ 0 w 543"/>
                <a:gd name="T59" fmla="*/ 0 h 888"/>
                <a:gd name="T60" fmla="*/ 0 w 543"/>
                <a:gd name="T61" fmla="*/ 0 h 888"/>
                <a:gd name="T62" fmla="*/ 0 w 543"/>
                <a:gd name="T63" fmla="*/ 0 h 888"/>
                <a:gd name="T64" fmla="*/ 0 w 543"/>
                <a:gd name="T65" fmla="*/ 0 h 888"/>
                <a:gd name="T66" fmla="*/ 0 w 543"/>
                <a:gd name="T67" fmla="*/ 0 h 888"/>
                <a:gd name="T68" fmla="*/ 0 w 543"/>
                <a:gd name="T69" fmla="*/ 0 h 888"/>
                <a:gd name="T70" fmla="*/ 0 w 543"/>
                <a:gd name="T71" fmla="*/ 0 h 888"/>
                <a:gd name="T72" fmla="*/ 0 w 543"/>
                <a:gd name="T73" fmla="*/ 0 h 888"/>
                <a:gd name="T74" fmla="*/ 0 w 543"/>
                <a:gd name="T75" fmla="*/ 0 h 888"/>
                <a:gd name="T76" fmla="*/ 0 w 543"/>
                <a:gd name="T77" fmla="*/ 0 h 888"/>
                <a:gd name="T78" fmla="*/ 0 w 543"/>
                <a:gd name="T79" fmla="*/ 0 h 888"/>
                <a:gd name="T80" fmla="*/ 0 w 543"/>
                <a:gd name="T81" fmla="*/ 0 h 888"/>
                <a:gd name="T82" fmla="*/ 0 w 543"/>
                <a:gd name="T83" fmla="*/ 0 h 888"/>
                <a:gd name="T84" fmla="*/ 0 w 543"/>
                <a:gd name="T85" fmla="*/ 0 h 888"/>
                <a:gd name="T86" fmla="*/ 0 w 543"/>
                <a:gd name="T87" fmla="*/ 0 h 888"/>
                <a:gd name="T88" fmla="*/ 0 w 543"/>
                <a:gd name="T89" fmla="*/ 0 h 88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543"/>
                <a:gd name="T136" fmla="*/ 0 h 888"/>
                <a:gd name="T137" fmla="*/ 543 w 543"/>
                <a:gd name="T138" fmla="*/ 888 h 88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543" h="888">
                  <a:moveTo>
                    <a:pt x="26" y="77"/>
                  </a:moveTo>
                  <a:lnTo>
                    <a:pt x="27" y="67"/>
                  </a:lnTo>
                  <a:lnTo>
                    <a:pt x="30" y="57"/>
                  </a:lnTo>
                  <a:lnTo>
                    <a:pt x="34" y="49"/>
                  </a:lnTo>
                  <a:lnTo>
                    <a:pt x="41" y="41"/>
                  </a:lnTo>
                  <a:lnTo>
                    <a:pt x="49" y="34"/>
                  </a:lnTo>
                  <a:lnTo>
                    <a:pt x="57" y="30"/>
                  </a:lnTo>
                  <a:lnTo>
                    <a:pt x="67" y="27"/>
                  </a:lnTo>
                  <a:lnTo>
                    <a:pt x="77" y="26"/>
                  </a:lnTo>
                  <a:lnTo>
                    <a:pt x="467" y="26"/>
                  </a:lnTo>
                  <a:lnTo>
                    <a:pt x="477" y="27"/>
                  </a:lnTo>
                  <a:lnTo>
                    <a:pt x="487" y="30"/>
                  </a:lnTo>
                  <a:lnTo>
                    <a:pt x="496" y="34"/>
                  </a:lnTo>
                  <a:lnTo>
                    <a:pt x="503" y="41"/>
                  </a:lnTo>
                  <a:lnTo>
                    <a:pt x="509" y="49"/>
                  </a:lnTo>
                  <a:lnTo>
                    <a:pt x="514" y="57"/>
                  </a:lnTo>
                  <a:lnTo>
                    <a:pt x="517" y="67"/>
                  </a:lnTo>
                  <a:lnTo>
                    <a:pt x="517" y="77"/>
                  </a:lnTo>
                  <a:lnTo>
                    <a:pt x="517" y="811"/>
                  </a:lnTo>
                  <a:lnTo>
                    <a:pt x="517" y="821"/>
                  </a:lnTo>
                  <a:lnTo>
                    <a:pt x="514" y="831"/>
                  </a:lnTo>
                  <a:lnTo>
                    <a:pt x="509" y="839"/>
                  </a:lnTo>
                  <a:lnTo>
                    <a:pt x="503" y="847"/>
                  </a:lnTo>
                  <a:lnTo>
                    <a:pt x="496" y="854"/>
                  </a:lnTo>
                  <a:lnTo>
                    <a:pt x="487" y="858"/>
                  </a:lnTo>
                  <a:lnTo>
                    <a:pt x="477" y="861"/>
                  </a:lnTo>
                  <a:lnTo>
                    <a:pt x="467" y="862"/>
                  </a:lnTo>
                  <a:lnTo>
                    <a:pt x="77" y="862"/>
                  </a:lnTo>
                  <a:lnTo>
                    <a:pt x="67" y="861"/>
                  </a:lnTo>
                  <a:lnTo>
                    <a:pt x="57" y="858"/>
                  </a:lnTo>
                  <a:lnTo>
                    <a:pt x="49" y="854"/>
                  </a:lnTo>
                  <a:lnTo>
                    <a:pt x="41" y="847"/>
                  </a:lnTo>
                  <a:lnTo>
                    <a:pt x="34" y="839"/>
                  </a:lnTo>
                  <a:lnTo>
                    <a:pt x="30" y="831"/>
                  </a:lnTo>
                  <a:lnTo>
                    <a:pt x="27" y="821"/>
                  </a:lnTo>
                  <a:lnTo>
                    <a:pt x="26" y="811"/>
                  </a:lnTo>
                  <a:lnTo>
                    <a:pt x="26" y="77"/>
                  </a:lnTo>
                  <a:close/>
                  <a:moveTo>
                    <a:pt x="543" y="77"/>
                  </a:moveTo>
                  <a:lnTo>
                    <a:pt x="543" y="69"/>
                  </a:lnTo>
                  <a:lnTo>
                    <a:pt x="542" y="61"/>
                  </a:lnTo>
                  <a:lnTo>
                    <a:pt x="540" y="54"/>
                  </a:lnTo>
                  <a:lnTo>
                    <a:pt x="537" y="47"/>
                  </a:lnTo>
                  <a:lnTo>
                    <a:pt x="530" y="34"/>
                  </a:lnTo>
                  <a:lnTo>
                    <a:pt x="522" y="23"/>
                  </a:lnTo>
                  <a:lnTo>
                    <a:pt x="510" y="13"/>
                  </a:lnTo>
                  <a:lnTo>
                    <a:pt x="497" y="6"/>
                  </a:lnTo>
                  <a:lnTo>
                    <a:pt x="490" y="3"/>
                  </a:lnTo>
                  <a:lnTo>
                    <a:pt x="482" y="1"/>
                  </a:lnTo>
                  <a:lnTo>
                    <a:pt x="474" y="0"/>
                  </a:lnTo>
                  <a:lnTo>
                    <a:pt x="467" y="0"/>
                  </a:lnTo>
                  <a:lnTo>
                    <a:pt x="77" y="0"/>
                  </a:lnTo>
                  <a:lnTo>
                    <a:pt x="69" y="0"/>
                  </a:lnTo>
                  <a:lnTo>
                    <a:pt x="61" y="1"/>
                  </a:lnTo>
                  <a:lnTo>
                    <a:pt x="54" y="3"/>
                  </a:lnTo>
                  <a:lnTo>
                    <a:pt x="47" y="6"/>
                  </a:lnTo>
                  <a:lnTo>
                    <a:pt x="34" y="13"/>
                  </a:lnTo>
                  <a:lnTo>
                    <a:pt x="23" y="23"/>
                  </a:lnTo>
                  <a:lnTo>
                    <a:pt x="13" y="34"/>
                  </a:lnTo>
                  <a:lnTo>
                    <a:pt x="6" y="47"/>
                  </a:lnTo>
                  <a:lnTo>
                    <a:pt x="3" y="54"/>
                  </a:lnTo>
                  <a:lnTo>
                    <a:pt x="1" y="61"/>
                  </a:lnTo>
                  <a:lnTo>
                    <a:pt x="0" y="69"/>
                  </a:lnTo>
                  <a:lnTo>
                    <a:pt x="0" y="77"/>
                  </a:lnTo>
                  <a:lnTo>
                    <a:pt x="0" y="811"/>
                  </a:lnTo>
                  <a:lnTo>
                    <a:pt x="0" y="819"/>
                  </a:lnTo>
                  <a:lnTo>
                    <a:pt x="1" y="827"/>
                  </a:lnTo>
                  <a:lnTo>
                    <a:pt x="3" y="834"/>
                  </a:lnTo>
                  <a:lnTo>
                    <a:pt x="6" y="841"/>
                  </a:lnTo>
                  <a:lnTo>
                    <a:pt x="13" y="854"/>
                  </a:lnTo>
                  <a:lnTo>
                    <a:pt x="23" y="865"/>
                  </a:lnTo>
                  <a:lnTo>
                    <a:pt x="34" y="875"/>
                  </a:lnTo>
                  <a:lnTo>
                    <a:pt x="47" y="882"/>
                  </a:lnTo>
                  <a:lnTo>
                    <a:pt x="54" y="885"/>
                  </a:lnTo>
                  <a:lnTo>
                    <a:pt x="61" y="887"/>
                  </a:lnTo>
                  <a:lnTo>
                    <a:pt x="69" y="888"/>
                  </a:lnTo>
                  <a:lnTo>
                    <a:pt x="77" y="888"/>
                  </a:lnTo>
                  <a:lnTo>
                    <a:pt x="467" y="888"/>
                  </a:lnTo>
                  <a:lnTo>
                    <a:pt x="474" y="888"/>
                  </a:lnTo>
                  <a:lnTo>
                    <a:pt x="482" y="887"/>
                  </a:lnTo>
                  <a:lnTo>
                    <a:pt x="490" y="885"/>
                  </a:lnTo>
                  <a:lnTo>
                    <a:pt x="497" y="882"/>
                  </a:lnTo>
                  <a:lnTo>
                    <a:pt x="510" y="875"/>
                  </a:lnTo>
                  <a:lnTo>
                    <a:pt x="522" y="865"/>
                  </a:lnTo>
                  <a:lnTo>
                    <a:pt x="530" y="854"/>
                  </a:lnTo>
                  <a:lnTo>
                    <a:pt x="537" y="841"/>
                  </a:lnTo>
                  <a:lnTo>
                    <a:pt x="540" y="834"/>
                  </a:lnTo>
                  <a:lnTo>
                    <a:pt x="542" y="827"/>
                  </a:lnTo>
                  <a:lnTo>
                    <a:pt x="543" y="819"/>
                  </a:lnTo>
                  <a:lnTo>
                    <a:pt x="543" y="811"/>
                  </a:lnTo>
                  <a:lnTo>
                    <a:pt x="543" y="7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0" name="Freeform 28"/>
            <p:cNvSpPr>
              <a:spLocks/>
            </p:cNvSpPr>
            <p:nvPr/>
          </p:nvSpPr>
          <p:spPr bwMode="auto">
            <a:xfrm>
              <a:off x="16" y="242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0"/>
                  </a:moveTo>
                  <a:lnTo>
                    <a:pt x="0" y="86"/>
                  </a:lnTo>
                  <a:lnTo>
                    <a:pt x="0" y="92"/>
                  </a:lnTo>
                  <a:lnTo>
                    <a:pt x="3" y="97"/>
                  </a:lnTo>
                  <a:lnTo>
                    <a:pt x="6" y="103"/>
                  </a:lnTo>
                  <a:lnTo>
                    <a:pt x="9" y="107"/>
                  </a:lnTo>
                  <a:lnTo>
                    <a:pt x="13" y="110"/>
                  </a:lnTo>
                  <a:lnTo>
                    <a:pt x="19" y="113"/>
                  </a:lnTo>
                  <a:lnTo>
                    <a:pt x="24" y="116"/>
                  </a:lnTo>
                  <a:lnTo>
                    <a:pt x="30" y="116"/>
                  </a:lnTo>
                  <a:lnTo>
                    <a:pt x="420" y="116"/>
                  </a:lnTo>
                  <a:lnTo>
                    <a:pt x="426" y="116"/>
                  </a:lnTo>
                  <a:lnTo>
                    <a:pt x="432" y="113"/>
                  </a:lnTo>
                  <a:lnTo>
                    <a:pt x="436" y="110"/>
                  </a:lnTo>
                  <a:lnTo>
                    <a:pt x="442" y="107"/>
                  </a:lnTo>
                  <a:lnTo>
                    <a:pt x="445" y="103"/>
                  </a:lnTo>
                  <a:lnTo>
                    <a:pt x="447" y="97"/>
                  </a:lnTo>
                  <a:lnTo>
                    <a:pt x="449" y="92"/>
                  </a:lnTo>
                  <a:lnTo>
                    <a:pt x="450" y="86"/>
                  </a:lnTo>
                  <a:lnTo>
                    <a:pt x="4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1" name="Freeform 29"/>
            <p:cNvSpPr>
              <a:spLocks/>
            </p:cNvSpPr>
            <p:nvPr/>
          </p:nvSpPr>
          <p:spPr bwMode="auto">
            <a:xfrm>
              <a:off x="55" y="152"/>
              <a:ext cx="36" cy="72"/>
            </a:xfrm>
            <a:custGeom>
              <a:avLst/>
              <a:gdLst>
                <a:gd name="T0" fmla="*/ 0 w 107"/>
                <a:gd name="T1" fmla="*/ 0 h 217"/>
                <a:gd name="T2" fmla="*/ 0 w 107"/>
                <a:gd name="T3" fmla="*/ 0 h 217"/>
                <a:gd name="T4" fmla="*/ 0 w 107"/>
                <a:gd name="T5" fmla="*/ 0 h 217"/>
                <a:gd name="T6" fmla="*/ 0 w 107"/>
                <a:gd name="T7" fmla="*/ 0 h 217"/>
                <a:gd name="T8" fmla="*/ 0 w 107"/>
                <a:gd name="T9" fmla="*/ 0 h 217"/>
                <a:gd name="T10" fmla="*/ 0 w 107"/>
                <a:gd name="T11" fmla="*/ 0 h 217"/>
                <a:gd name="T12" fmla="*/ 0 w 107"/>
                <a:gd name="T13" fmla="*/ 0 h 217"/>
                <a:gd name="T14" fmla="*/ 0 w 107"/>
                <a:gd name="T15" fmla="*/ 0 h 217"/>
                <a:gd name="T16" fmla="*/ 0 w 107"/>
                <a:gd name="T17" fmla="*/ 0 h 217"/>
                <a:gd name="T18" fmla="*/ 0 w 107"/>
                <a:gd name="T19" fmla="*/ 0 h 217"/>
                <a:gd name="T20" fmla="*/ 0 w 107"/>
                <a:gd name="T21" fmla="*/ 0 h 217"/>
                <a:gd name="T22" fmla="*/ 0 w 107"/>
                <a:gd name="T23" fmla="*/ 0 h 217"/>
                <a:gd name="T24" fmla="*/ 0 w 107"/>
                <a:gd name="T25" fmla="*/ 0 h 217"/>
                <a:gd name="T26" fmla="*/ 0 w 107"/>
                <a:gd name="T27" fmla="*/ 0 h 217"/>
                <a:gd name="T28" fmla="*/ 0 w 107"/>
                <a:gd name="T29" fmla="*/ 0 h 217"/>
                <a:gd name="T30" fmla="*/ 0 w 107"/>
                <a:gd name="T31" fmla="*/ 0 h 217"/>
                <a:gd name="T32" fmla="*/ 0 w 107"/>
                <a:gd name="T33" fmla="*/ 0 h 217"/>
                <a:gd name="T34" fmla="*/ 0 w 107"/>
                <a:gd name="T35" fmla="*/ 0 h 217"/>
                <a:gd name="T36" fmla="*/ 0 w 107"/>
                <a:gd name="T37" fmla="*/ 0 h 217"/>
                <a:gd name="T38" fmla="*/ 0 w 107"/>
                <a:gd name="T39" fmla="*/ 0 h 217"/>
                <a:gd name="T40" fmla="*/ 0 w 107"/>
                <a:gd name="T41" fmla="*/ 0 h 217"/>
                <a:gd name="T42" fmla="*/ 0 w 107"/>
                <a:gd name="T43" fmla="*/ 0 h 217"/>
                <a:gd name="T44" fmla="*/ 0 w 107"/>
                <a:gd name="T45" fmla="*/ 0 h 217"/>
                <a:gd name="T46" fmla="*/ 0 w 107"/>
                <a:gd name="T47" fmla="*/ 0 h 217"/>
                <a:gd name="T48" fmla="*/ 0 w 107"/>
                <a:gd name="T49" fmla="*/ 0 h 217"/>
                <a:gd name="T50" fmla="*/ 0 w 107"/>
                <a:gd name="T51" fmla="*/ 0 h 217"/>
                <a:gd name="T52" fmla="*/ 0 w 107"/>
                <a:gd name="T53" fmla="*/ 0 h 217"/>
                <a:gd name="T54" fmla="*/ 0 w 107"/>
                <a:gd name="T55" fmla="*/ 0 h 217"/>
                <a:gd name="T56" fmla="*/ 0 w 107"/>
                <a:gd name="T57" fmla="*/ 0 h 217"/>
                <a:gd name="T58" fmla="*/ 0 w 107"/>
                <a:gd name="T59" fmla="*/ 0 h 217"/>
                <a:gd name="T60" fmla="*/ 0 w 107"/>
                <a:gd name="T61" fmla="*/ 0 h 217"/>
                <a:gd name="T62" fmla="*/ 0 w 107"/>
                <a:gd name="T63" fmla="*/ 0 h 217"/>
                <a:gd name="T64" fmla="*/ 0 w 107"/>
                <a:gd name="T65" fmla="*/ 0 h 217"/>
                <a:gd name="T66" fmla="*/ 0 w 107"/>
                <a:gd name="T67" fmla="*/ 0 h 217"/>
                <a:gd name="T68" fmla="*/ 0 w 107"/>
                <a:gd name="T69" fmla="*/ 0 h 217"/>
                <a:gd name="T70" fmla="*/ 0 w 107"/>
                <a:gd name="T71" fmla="*/ 0 h 217"/>
                <a:gd name="T72" fmla="*/ 0 w 107"/>
                <a:gd name="T73" fmla="*/ 0 h 217"/>
                <a:gd name="T74" fmla="*/ 0 w 107"/>
                <a:gd name="T75" fmla="*/ 0 h 217"/>
                <a:gd name="T76" fmla="*/ 0 w 107"/>
                <a:gd name="T77" fmla="*/ 0 h 217"/>
                <a:gd name="T78" fmla="*/ 0 w 107"/>
                <a:gd name="T79" fmla="*/ 0 h 217"/>
                <a:gd name="T80" fmla="*/ 0 w 107"/>
                <a:gd name="T81" fmla="*/ 0 h 217"/>
                <a:gd name="T82" fmla="*/ 0 w 107"/>
                <a:gd name="T83" fmla="*/ 0 h 217"/>
                <a:gd name="T84" fmla="*/ 0 w 107"/>
                <a:gd name="T85" fmla="*/ 0 h 217"/>
                <a:gd name="T86" fmla="*/ 0 w 107"/>
                <a:gd name="T87" fmla="*/ 0 h 217"/>
                <a:gd name="T88" fmla="*/ 0 w 107"/>
                <a:gd name="T89" fmla="*/ 0 h 217"/>
                <a:gd name="T90" fmla="*/ 0 w 107"/>
                <a:gd name="T91" fmla="*/ 0 h 217"/>
                <a:gd name="T92" fmla="*/ 0 w 107"/>
                <a:gd name="T93" fmla="*/ 0 h 217"/>
                <a:gd name="T94" fmla="*/ 0 w 107"/>
                <a:gd name="T95" fmla="*/ 0 h 217"/>
                <a:gd name="T96" fmla="*/ 0 w 107"/>
                <a:gd name="T97" fmla="*/ 0 h 217"/>
                <a:gd name="T98" fmla="*/ 0 w 107"/>
                <a:gd name="T99" fmla="*/ 0 h 217"/>
                <a:gd name="T100" fmla="*/ 0 w 107"/>
                <a:gd name="T101" fmla="*/ 0 h 217"/>
                <a:gd name="T102" fmla="*/ 0 w 107"/>
                <a:gd name="T103" fmla="*/ 0 h 217"/>
                <a:gd name="T104" fmla="*/ 0 w 107"/>
                <a:gd name="T105" fmla="*/ 0 h 21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07"/>
                <a:gd name="T160" fmla="*/ 0 h 217"/>
                <a:gd name="T161" fmla="*/ 107 w 107"/>
                <a:gd name="T162" fmla="*/ 217 h 21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07" h="217">
                  <a:moveTo>
                    <a:pt x="74" y="166"/>
                  </a:moveTo>
                  <a:lnTo>
                    <a:pt x="74" y="50"/>
                  </a:lnTo>
                  <a:lnTo>
                    <a:pt x="78" y="50"/>
                  </a:lnTo>
                  <a:lnTo>
                    <a:pt x="83" y="50"/>
                  </a:lnTo>
                  <a:lnTo>
                    <a:pt x="86" y="50"/>
                  </a:lnTo>
                  <a:lnTo>
                    <a:pt x="90" y="50"/>
                  </a:lnTo>
                  <a:lnTo>
                    <a:pt x="94" y="50"/>
                  </a:lnTo>
                  <a:lnTo>
                    <a:pt x="98" y="50"/>
                  </a:lnTo>
                  <a:lnTo>
                    <a:pt x="103" y="48"/>
                  </a:lnTo>
                  <a:lnTo>
                    <a:pt x="107" y="48"/>
                  </a:lnTo>
                  <a:lnTo>
                    <a:pt x="106" y="45"/>
                  </a:lnTo>
                  <a:lnTo>
                    <a:pt x="104" y="41"/>
                  </a:lnTo>
                  <a:lnTo>
                    <a:pt x="103" y="38"/>
                  </a:lnTo>
                  <a:lnTo>
                    <a:pt x="101" y="35"/>
                  </a:lnTo>
                  <a:lnTo>
                    <a:pt x="98" y="31"/>
                  </a:lnTo>
                  <a:lnTo>
                    <a:pt x="97" y="28"/>
                  </a:lnTo>
                  <a:lnTo>
                    <a:pt x="96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90" y="23"/>
                  </a:lnTo>
                  <a:lnTo>
                    <a:pt x="87" y="23"/>
                  </a:lnTo>
                  <a:lnTo>
                    <a:pt x="84" y="23"/>
                  </a:lnTo>
                  <a:lnTo>
                    <a:pt x="81" y="23"/>
                  </a:lnTo>
                  <a:lnTo>
                    <a:pt x="78" y="23"/>
                  </a:lnTo>
                  <a:lnTo>
                    <a:pt x="77" y="23"/>
                  </a:lnTo>
                  <a:lnTo>
                    <a:pt x="74" y="24"/>
                  </a:lnTo>
                  <a:lnTo>
                    <a:pt x="74" y="0"/>
                  </a:lnTo>
                  <a:lnTo>
                    <a:pt x="68" y="1"/>
                  </a:lnTo>
                  <a:lnTo>
                    <a:pt x="63" y="1"/>
                  </a:lnTo>
                  <a:lnTo>
                    <a:pt x="57" y="3"/>
                  </a:lnTo>
                  <a:lnTo>
                    <a:pt x="50" y="4"/>
                  </a:lnTo>
                  <a:lnTo>
                    <a:pt x="44" y="4"/>
                  </a:lnTo>
                  <a:lnTo>
                    <a:pt x="38" y="5"/>
                  </a:lnTo>
                  <a:lnTo>
                    <a:pt x="33" y="7"/>
                  </a:lnTo>
                  <a:lnTo>
                    <a:pt x="26" y="7"/>
                  </a:lnTo>
                  <a:lnTo>
                    <a:pt x="26" y="166"/>
                  </a:lnTo>
                  <a:lnTo>
                    <a:pt x="26" y="178"/>
                  </a:lnTo>
                  <a:lnTo>
                    <a:pt x="23" y="187"/>
                  </a:lnTo>
                  <a:lnTo>
                    <a:pt x="20" y="196"/>
                  </a:lnTo>
                  <a:lnTo>
                    <a:pt x="17" y="201"/>
                  </a:lnTo>
                  <a:lnTo>
                    <a:pt x="13" y="207"/>
                  </a:lnTo>
                  <a:lnTo>
                    <a:pt x="8" y="211"/>
                  </a:lnTo>
                  <a:lnTo>
                    <a:pt x="4" y="214"/>
                  </a:lnTo>
                  <a:lnTo>
                    <a:pt x="0" y="217"/>
                  </a:lnTo>
                  <a:lnTo>
                    <a:pt x="100" y="217"/>
                  </a:lnTo>
                  <a:lnTo>
                    <a:pt x="96" y="214"/>
                  </a:lnTo>
                  <a:lnTo>
                    <a:pt x="91" y="211"/>
                  </a:lnTo>
                  <a:lnTo>
                    <a:pt x="87" y="207"/>
                  </a:lnTo>
                  <a:lnTo>
                    <a:pt x="84" y="201"/>
                  </a:lnTo>
                  <a:lnTo>
                    <a:pt x="80" y="196"/>
                  </a:lnTo>
                  <a:lnTo>
                    <a:pt x="77" y="187"/>
                  </a:lnTo>
                  <a:lnTo>
                    <a:pt x="74" y="178"/>
                  </a:lnTo>
                  <a:lnTo>
                    <a:pt x="74" y="16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2" name="Freeform 30"/>
            <p:cNvSpPr>
              <a:spLocks/>
            </p:cNvSpPr>
            <p:nvPr/>
          </p:nvSpPr>
          <p:spPr bwMode="auto">
            <a:xfrm>
              <a:off x="107" y="92"/>
              <a:ext cx="51" cy="132"/>
            </a:xfrm>
            <a:custGeom>
              <a:avLst/>
              <a:gdLst>
                <a:gd name="T0" fmla="*/ 0 w 151"/>
                <a:gd name="T1" fmla="*/ 0 h 396"/>
                <a:gd name="T2" fmla="*/ 0 w 151"/>
                <a:gd name="T3" fmla="*/ 0 h 396"/>
                <a:gd name="T4" fmla="*/ 0 w 151"/>
                <a:gd name="T5" fmla="*/ 0 h 396"/>
                <a:gd name="T6" fmla="*/ 0 w 151"/>
                <a:gd name="T7" fmla="*/ 0 h 396"/>
                <a:gd name="T8" fmla="*/ 0 w 151"/>
                <a:gd name="T9" fmla="*/ 0 h 396"/>
                <a:gd name="T10" fmla="*/ 0 w 151"/>
                <a:gd name="T11" fmla="*/ 0 h 396"/>
                <a:gd name="T12" fmla="*/ 0 w 151"/>
                <a:gd name="T13" fmla="*/ 0 h 396"/>
                <a:gd name="T14" fmla="*/ 0 w 151"/>
                <a:gd name="T15" fmla="*/ 0 h 396"/>
                <a:gd name="T16" fmla="*/ 0 w 151"/>
                <a:gd name="T17" fmla="*/ 0 h 396"/>
                <a:gd name="T18" fmla="*/ 0 w 151"/>
                <a:gd name="T19" fmla="*/ 0 h 396"/>
                <a:gd name="T20" fmla="*/ 0 w 151"/>
                <a:gd name="T21" fmla="*/ 0 h 396"/>
                <a:gd name="T22" fmla="*/ 0 w 151"/>
                <a:gd name="T23" fmla="*/ 0 h 396"/>
                <a:gd name="T24" fmla="*/ 0 w 151"/>
                <a:gd name="T25" fmla="*/ 0 h 396"/>
                <a:gd name="T26" fmla="*/ 0 w 151"/>
                <a:gd name="T27" fmla="*/ 0 h 396"/>
                <a:gd name="T28" fmla="*/ 0 w 151"/>
                <a:gd name="T29" fmla="*/ 0 h 396"/>
                <a:gd name="T30" fmla="*/ 0 w 151"/>
                <a:gd name="T31" fmla="*/ 0 h 396"/>
                <a:gd name="T32" fmla="*/ 0 w 151"/>
                <a:gd name="T33" fmla="*/ 0 h 396"/>
                <a:gd name="T34" fmla="*/ 0 w 151"/>
                <a:gd name="T35" fmla="*/ 0 h 396"/>
                <a:gd name="T36" fmla="*/ 0 w 151"/>
                <a:gd name="T37" fmla="*/ 0 h 396"/>
                <a:gd name="T38" fmla="*/ 0 w 151"/>
                <a:gd name="T39" fmla="*/ 0 h 396"/>
                <a:gd name="T40" fmla="*/ 0 w 151"/>
                <a:gd name="T41" fmla="*/ 0 h 396"/>
                <a:gd name="T42" fmla="*/ 0 w 151"/>
                <a:gd name="T43" fmla="*/ 0 h 396"/>
                <a:gd name="T44" fmla="*/ 0 w 151"/>
                <a:gd name="T45" fmla="*/ 0 h 396"/>
                <a:gd name="T46" fmla="*/ 0 w 151"/>
                <a:gd name="T47" fmla="*/ 0 h 396"/>
                <a:gd name="T48" fmla="*/ 0 w 151"/>
                <a:gd name="T49" fmla="*/ 0 h 396"/>
                <a:gd name="T50" fmla="*/ 0 w 151"/>
                <a:gd name="T51" fmla="*/ 0 h 396"/>
                <a:gd name="T52" fmla="*/ 0 w 151"/>
                <a:gd name="T53" fmla="*/ 0 h 396"/>
                <a:gd name="T54" fmla="*/ 0 w 151"/>
                <a:gd name="T55" fmla="*/ 0 h 396"/>
                <a:gd name="T56" fmla="*/ 0 w 151"/>
                <a:gd name="T57" fmla="*/ 0 h 396"/>
                <a:gd name="T58" fmla="*/ 0 w 151"/>
                <a:gd name="T59" fmla="*/ 0 h 396"/>
                <a:gd name="T60" fmla="*/ 0 w 151"/>
                <a:gd name="T61" fmla="*/ 0 h 396"/>
                <a:gd name="T62" fmla="*/ 0 w 151"/>
                <a:gd name="T63" fmla="*/ 0 h 396"/>
                <a:gd name="T64" fmla="*/ 0 w 151"/>
                <a:gd name="T65" fmla="*/ 0 h 396"/>
                <a:gd name="T66" fmla="*/ 0 w 151"/>
                <a:gd name="T67" fmla="*/ 0 h 396"/>
                <a:gd name="T68" fmla="*/ 0 w 151"/>
                <a:gd name="T69" fmla="*/ 0 h 396"/>
                <a:gd name="T70" fmla="*/ 0 w 151"/>
                <a:gd name="T71" fmla="*/ 0 h 396"/>
                <a:gd name="T72" fmla="*/ 0 w 151"/>
                <a:gd name="T73" fmla="*/ 0 h 396"/>
                <a:gd name="T74" fmla="*/ 0 w 151"/>
                <a:gd name="T75" fmla="*/ 0 h 396"/>
                <a:gd name="T76" fmla="*/ 0 w 151"/>
                <a:gd name="T77" fmla="*/ 0 h 396"/>
                <a:gd name="T78" fmla="*/ 0 w 151"/>
                <a:gd name="T79" fmla="*/ 0 h 396"/>
                <a:gd name="T80" fmla="*/ 0 w 151"/>
                <a:gd name="T81" fmla="*/ 0 h 396"/>
                <a:gd name="T82" fmla="*/ 0 w 151"/>
                <a:gd name="T83" fmla="*/ 0 h 396"/>
                <a:gd name="T84" fmla="*/ 0 w 151"/>
                <a:gd name="T85" fmla="*/ 0 h 396"/>
                <a:gd name="T86" fmla="*/ 0 w 151"/>
                <a:gd name="T87" fmla="*/ 0 h 396"/>
                <a:gd name="T88" fmla="*/ 0 w 151"/>
                <a:gd name="T89" fmla="*/ 0 h 396"/>
                <a:gd name="T90" fmla="*/ 0 w 151"/>
                <a:gd name="T91" fmla="*/ 0 h 396"/>
                <a:gd name="T92" fmla="*/ 0 w 151"/>
                <a:gd name="T93" fmla="*/ 0 h 396"/>
                <a:gd name="T94" fmla="*/ 0 w 151"/>
                <a:gd name="T95" fmla="*/ 0 h 396"/>
                <a:gd name="T96" fmla="*/ 0 w 151"/>
                <a:gd name="T97" fmla="*/ 0 h 396"/>
                <a:gd name="T98" fmla="*/ 0 w 151"/>
                <a:gd name="T99" fmla="*/ 0 h 39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1"/>
                <a:gd name="T151" fmla="*/ 0 h 396"/>
                <a:gd name="T152" fmla="*/ 151 w 151"/>
                <a:gd name="T153" fmla="*/ 396 h 39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1" h="396">
                  <a:moveTo>
                    <a:pt x="151" y="396"/>
                  </a:moveTo>
                  <a:lnTo>
                    <a:pt x="148" y="392"/>
                  </a:lnTo>
                  <a:lnTo>
                    <a:pt x="145" y="389"/>
                  </a:lnTo>
                  <a:lnTo>
                    <a:pt x="141" y="385"/>
                  </a:lnTo>
                  <a:lnTo>
                    <a:pt x="138" y="380"/>
                  </a:lnTo>
                  <a:lnTo>
                    <a:pt x="135" y="375"/>
                  </a:lnTo>
                  <a:lnTo>
                    <a:pt x="132" y="367"/>
                  </a:lnTo>
                  <a:lnTo>
                    <a:pt x="130" y="360"/>
                  </a:lnTo>
                  <a:lnTo>
                    <a:pt x="128" y="352"/>
                  </a:lnTo>
                  <a:lnTo>
                    <a:pt x="124" y="335"/>
                  </a:lnTo>
                  <a:lnTo>
                    <a:pt x="118" y="316"/>
                  </a:lnTo>
                  <a:lnTo>
                    <a:pt x="112" y="297"/>
                  </a:lnTo>
                  <a:lnTo>
                    <a:pt x="104" y="277"/>
                  </a:lnTo>
                  <a:lnTo>
                    <a:pt x="95" y="257"/>
                  </a:lnTo>
                  <a:lnTo>
                    <a:pt x="84" y="237"/>
                  </a:lnTo>
                  <a:lnTo>
                    <a:pt x="71" y="219"/>
                  </a:lnTo>
                  <a:lnTo>
                    <a:pt x="57" y="200"/>
                  </a:lnTo>
                  <a:lnTo>
                    <a:pt x="71" y="192"/>
                  </a:lnTo>
                  <a:lnTo>
                    <a:pt x="84" y="182"/>
                  </a:lnTo>
                  <a:lnTo>
                    <a:pt x="95" y="170"/>
                  </a:lnTo>
                  <a:lnTo>
                    <a:pt x="105" y="157"/>
                  </a:lnTo>
                  <a:lnTo>
                    <a:pt x="112" y="144"/>
                  </a:lnTo>
                  <a:lnTo>
                    <a:pt x="118" y="130"/>
                  </a:lnTo>
                  <a:lnTo>
                    <a:pt x="121" y="116"/>
                  </a:lnTo>
                  <a:lnTo>
                    <a:pt x="122" y="100"/>
                  </a:lnTo>
                  <a:lnTo>
                    <a:pt x="122" y="87"/>
                  </a:lnTo>
                  <a:lnTo>
                    <a:pt x="120" y="76"/>
                  </a:lnTo>
                  <a:lnTo>
                    <a:pt x="117" y="64"/>
                  </a:lnTo>
                  <a:lnTo>
                    <a:pt x="111" y="54"/>
                  </a:lnTo>
                  <a:lnTo>
                    <a:pt x="105" y="43"/>
                  </a:lnTo>
                  <a:lnTo>
                    <a:pt x="98" y="33"/>
                  </a:lnTo>
                  <a:lnTo>
                    <a:pt x="88" y="24"/>
                  </a:lnTo>
                  <a:lnTo>
                    <a:pt x="78" y="17"/>
                  </a:lnTo>
                  <a:lnTo>
                    <a:pt x="74" y="14"/>
                  </a:lnTo>
                  <a:lnTo>
                    <a:pt x="70" y="11"/>
                  </a:lnTo>
                  <a:lnTo>
                    <a:pt x="64" y="9"/>
                  </a:lnTo>
                  <a:lnTo>
                    <a:pt x="60" y="7"/>
                  </a:lnTo>
                  <a:lnTo>
                    <a:pt x="54" y="4"/>
                  </a:lnTo>
                  <a:lnTo>
                    <a:pt x="48" y="3"/>
                  </a:lnTo>
                  <a:lnTo>
                    <a:pt x="42" y="1"/>
                  </a:lnTo>
                  <a:lnTo>
                    <a:pt x="35" y="0"/>
                  </a:lnTo>
                  <a:lnTo>
                    <a:pt x="38" y="4"/>
                  </a:lnTo>
                  <a:lnTo>
                    <a:pt x="40" y="10"/>
                  </a:lnTo>
                  <a:lnTo>
                    <a:pt x="41" y="14"/>
                  </a:lnTo>
                  <a:lnTo>
                    <a:pt x="42" y="20"/>
                  </a:lnTo>
                  <a:lnTo>
                    <a:pt x="44" y="24"/>
                  </a:lnTo>
                  <a:lnTo>
                    <a:pt x="45" y="30"/>
                  </a:lnTo>
                  <a:lnTo>
                    <a:pt x="47" y="36"/>
                  </a:lnTo>
                  <a:lnTo>
                    <a:pt x="47" y="40"/>
                  </a:lnTo>
                  <a:lnTo>
                    <a:pt x="52" y="46"/>
                  </a:lnTo>
                  <a:lnTo>
                    <a:pt x="58" y="51"/>
                  </a:lnTo>
                  <a:lnTo>
                    <a:pt x="62" y="59"/>
                  </a:lnTo>
                  <a:lnTo>
                    <a:pt x="67" y="66"/>
                  </a:lnTo>
                  <a:lnTo>
                    <a:pt x="70" y="74"/>
                  </a:lnTo>
                  <a:lnTo>
                    <a:pt x="72" y="81"/>
                  </a:lnTo>
                  <a:lnTo>
                    <a:pt x="72" y="91"/>
                  </a:lnTo>
                  <a:lnTo>
                    <a:pt x="74" y="100"/>
                  </a:lnTo>
                  <a:lnTo>
                    <a:pt x="72" y="113"/>
                  </a:lnTo>
                  <a:lnTo>
                    <a:pt x="70" y="124"/>
                  </a:lnTo>
                  <a:lnTo>
                    <a:pt x="65" y="137"/>
                  </a:lnTo>
                  <a:lnTo>
                    <a:pt x="58" y="150"/>
                  </a:lnTo>
                  <a:lnTo>
                    <a:pt x="48" y="162"/>
                  </a:lnTo>
                  <a:lnTo>
                    <a:pt x="35" y="172"/>
                  </a:lnTo>
                  <a:lnTo>
                    <a:pt x="28" y="177"/>
                  </a:lnTo>
                  <a:lnTo>
                    <a:pt x="20" y="182"/>
                  </a:lnTo>
                  <a:lnTo>
                    <a:pt x="11" y="186"/>
                  </a:lnTo>
                  <a:lnTo>
                    <a:pt x="0" y="190"/>
                  </a:lnTo>
                  <a:lnTo>
                    <a:pt x="2" y="193"/>
                  </a:lnTo>
                  <a:lnTo>
                    <a:pt x="4" y="196"/>
                  </a:lnTo>
                  <a:lnTo>
                    <a:pt x="5" y="200"/>
                  </a:lnTo>
                  <a:lnTo>
                    <a:pt x="7" y="203"/>
                  </a:lnTo>
                  <a:lnTo>
                    <a:pt x="10" y="207"/>
                  </a:lnTo>
                  <a:lnTo>
                    <a:pt x="11" y="210"/>
                  </a:lnTo>
                  <a:lnTo>
                    <a:pt x="12" y="213"/>
                  </a:lnTo>
                  <a:lnTo>
                    <a:pt x="14" y="217"/>
                  </a:lnTo>
                  <a:lnTo>
                    <a:pt x="15" y="216"/>
                  </a:lnTo>
                  <a:lnTo>
                    <a:pt x="17" y="216"/>
                  </a:lnTo>
                  <a:lnTo>
                    <a:pt x="18" y="216"/>
                  </a:lnTo>
                  <a:lnTo>
                    <a:pt x="20" y="216"/>
                  </a:lnTo>
                  <a:lnTo>
                    <a:pt x="21" y="214"/>
                  </a:lnTo>
                  <a:lnTo>
                    <a:pt x="22" y="214"/>
                  </a:lnTo>
                  <a:lnTo>
                    <a:pt x="32" y="227"/>
                  </a:lnTo>
                  <a:lnTo>
                    <a:pt x="41" y="240"/>
                  </a:lnTo>
                  <a:lnTo>
                    <a:pt x="50" y="256"/>
                  </a:lnTo>
                  <a:lnTo>
                    <a:pt x="57" y="272"/>
                  </a:lnTo>
                  <a:lnTo>
                    <a:pt x="64" y="287"/>
                  </a:lnTo>
                  <a:lnTo>
                    <a:pt x="70" y="305"/>
                  </a:lnTo>
                  <a:lnTo>
                    <a:pt x="74" y="322"/>
                  </a:lnTo>
                  <a:lnTo>
                    <a:pt x="77" y="339"/>
                  </a:lnTo>
                  <a:lnTo>
                    <a:pt x="78" y="350"/>
                  </a:lnTo>
                  <a:lnTo>
                    <a:pt x="78" y="360"/>
                  </a:lnTo>
                  <a:lnTo>
                    <a:pt x="77" y="369"/>
                  </a:lnTo>
                  <a:lnTo>
                    <a:pt x="74" y="376"/>
                  </a:lnTo>
                  <a:lnTo>
                    <a:pt x="71" y="383"/>
                  </a:lnTo>
                  <a:lnTo>
                    <a:pt x="68" y="387"/>
                  </a:lnTo>
                  <a:lnTo>
                    <a:pt x="65" y="392"/>
                  </a:lnTo>
                  <a:lnTo>
                    <a:pt x="62" y="396"/>
                  </a:lnTo>
                  <a:lnTo>
                    <a:pt x="151" y="39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3" name="Freeform 31"/>
            <p:cNvSpPr>
              <a:spLocks noEditPoints="1"/>
            </p:cNvSpPr>
            <p:nvPr/>
          </p:nvSpPr>
          <p:spPr bwMode="auto">
            <a:xfrm>
              <a:off x="26" y="73"/>
              <a:ext cx="98" cy="133"/>
            </a:xfrm>
            <a:custGeom>
              <a:avLst/>
              <a:gdLst>
                <a:gd name="T0" fmla="*/ 0 w 294"/>
                <a:gd name="T1" fmla="*/ 0 h 399"/>
                <a:gd name="T2" fmla="*/ 0 w 294"/>
                <a:gd name="T3" fmla="*/ 0 h 399"/>
                <a:gd name="T4" fmla="*/ 0 w 294"/>
                <a:gd name="T5" fmla="*/ 0 h 399"/>
                <a:gd name="T6" fmla="*/ 0 w 294"/>
                <a:gd name="T7" fmla="*/ 0 h 399"/>
                <a:gd name="T8" fmla="*/ 0 w 294"/>
                <a:gd name="T9" fmla="*/ 0 h 399"/>
                <a:gd name="T10" fmla="*/ 0 w 294"/>
                <a:gd name="T11" fmla="*/ 0 h 399"/>
                <a:gd name="T12" fmla="*/ 0 w 294"/>
                <a:gd name="T13" fmla="*/ 0 h 399"/>
                <a:gd name="T14" fmla="*/ 0 w 294"/>
                <a:gd name="T15" fmla="*/ 0 h 399"/>
                <a:gd name="T16" fmla="*/ 0 w 294"/>
                <a:gd name="T17" fmla="*/ 0 h 399"/>
                <a:gd name="T18" fmla="*/ 0 w 294"/>
                <a:gd name="T19" fmla="*/ 0 h 399"/>
                <a:gd name="T20" fmla="*/ 0 w 294"/>
                <a:gd name="T21" fmla="*/ 0 h 399"/>
                <a:gd name="T22" fmla="*/ 0 w 294"/>
                <a:gd name="T23" fmla="*/ 0 h 399"/>
                <a:gd name="T24" fmla="*/ 0 w 294"/>
                <a:gd name="T25" fmla="*/ 0 h 399"/>
                <a:gd name="T26" fmla="*/ 0 w 294"/>
                <a:gd name="T27" fmla="*/ 0 h 399"/>
                <a:gd name="T28" fmla="*/ 0 w 294"/>
                <a:gd name="T29" fmla="*/ 0 h 399"/>
                <a:gd name="T30" fmla="*/ 0 w 294"/>
                <a:gd name="T31" fmla="*/ 0 h 399"/>
                <a:gd name="T32" fmla="*/ 0 w 294"/>
                <a:gd name="T33" fmla="*/ 0 h 399"/>
                <a:gd name="T34" fmla="*/ 0 w 294"/>
                <a:gd name="T35" fmla="*/ 0 h 399"/>
                <a:gd name="T36" fmla="*/ 0 w 294"/>
                <a:gd name="T37" fmla="*/ 0 h 399"/>
                <a:gd name="T38" fmla="*/ 0 w 294"/>
                <a:gd name="T39" fmla="*/ 0 h 399"/>
                <a:gd name="T40" fmla="*/ 0 w 294"/>
                <a:gd name="T41" fmla="*/ 0 h 399"/>
                <a:gd name="T42" fmla="*/ 0 w 294"/>
                <a:gd name="T43" fmla="*/ 0 h 399"/>
                <a:gd name="T44" fmla="*/ 0 w 294"/>
                <a:gd name="T45" fmla="*/ 0 h 399"/>
                <a:gd name="T46" fmla="*/ 0 w 294"/>
                <a:gd name="T47" fmla="*/ 0 h 399"/>
                <a:gd name="T48" fmla="*/ 0 w 294"/>
                <a:gd name="T49" fmla="*/ 0 h 399"/>
                <a:gd name="T50" fmla="*/ 0 w 294"/>
                <a:gd name="T51" fmla="*/ 0 h 399"/>
                <a:gd name="T52" fmla="*/ 0 w 294"/>
                <a:gd name="T53" fmla="*/ 0 h 399"/>
                <a:gd name="T54" fmla="*/ 0 w 294"/>
                <a:gd name="T55" fmla="*/ 0 h 399"/>
                <a:gd name="T56" fmla="*/ 0 w 294"/>
                <a:gd name="T57" fmla="*/ 0 h 399"/>
                <a:gd name="T58" fmla="*/ 0 w 294"/>
                <a:gd name="T59" fmla="*/ 0 h 399"/>
                <a:gd name="T60" fmla="*/ 0 w 294"/>
                <a:gd name="T61" fmla="*/ 0 h 399"/>
                <a:gd name="T62" fmla="*/ 0 w 294"/>
                <a:gd name="T63" fmla="*/ 0 h 399"/>
                <a:gd name="T64" fmla="*/ 0 w 294"/>
                <a:gd name="T65" fmla="*/ 0 h 399"/>
                <a:gd name="T66" fmla="*/ 0 w 294"/>
                <a:gd name="T67" fmla="*/ 0 h 399"/>
                <a:gd name="T68" fmla="*/ 0 w 294"/>
                <a:gd name="T69" fmla="*/ 0 h 399"/>
                <a:gd name="T70" fmla="*/ 0 w 294"/>
                <a:gd name="T71" fmla="*/ 0 h 399"/>
                <a:gd name="T72" fmla="*/ 0 w 294"/>
                <a:gd name="T73" fmla="*/ 0 h 399"/>
                <a:gd name="T74" fmla="*/ 0 w 294"/>
                <a:gd name="T75" fmla="*/ 0 h 399"/>
                <a:gd name="T76" fmla="*/ 0 w 294"/>
                <a:gd name="T77" fmla="*/ 0 h 399"/>
                <a:gd name="T78" fmla="*/ 0 w 294"/>
                <a:gd name="T79" fmla="*/ 0 h 399"/>
                <a:gd name="T80" fmla="*/ 0 w 294"/>
                <a:gd name="T81" fmla="*/ 0 h 399"/>
                <a:gd name="T82" fmla="*/ 0 w 294"/>
                <a:gd name="T83" fmla="*/ 0 h 399"/>
                <a:gd name="T84" fmla="*/ 0 w 294"/>
                <a:gd name="T85" fmla="*/ 0 h 399"/>
                <a:gd name="T86" fmla="*/ 0 w 294"/>
                <a:gd name="T87" fmla="*/ 0 h 399"/>
                <a:gd name="T88" fmla="*/ 0 w 294"/>
                <a:gd name="T89" fmla="*/ 0 h 39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94"/>
                <a:gd name="T136" fmla="*/ 0 h 399"/>
                <a:gd name="T137" fmla="*/ 294 w 294"/>
                <a:gd name="T138" fmla="*/ 399 h 39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94" h="399">
                  <a:moveTo>
                    <a:pt x="294" y="399"/>
                  </a:moveTo>
                  <a:lnTo>
                    <a:pt x="291" y="396"/>
                  </a:lnTo>
                  <a:lnTo>
                    <a:pt x="288" y="393"/>
                  </a:lnTo>
                  <a:lnTo>
                    <a:pt x="284" y="389"/>
                  </a:lnTo>
                  <a:lnTo>
                    <a:pt x="281" y="383"/>
                  </a:lnTo>
                  <a:lnTo>
                    <a:pt x="278" y="378"/>
                  </a:lnTo>
                  <a:lnTo>
                    <a:pt x="275" y="372"/>
                  </a:lnTo>
                  <a:lnTo>
                    <a:pt x="273" y="365"/>
                  </a:lnTo>
                  <a:lnTo>
                    <a:pt x="271" y="356"/>
                  </a:lnTo>
                  <a:lnTo>
                    <a:pt x="267" y="339"/>
                  </a:lnTo>
                  <a:lnTo>
                    <a:pt x="261" y="321"/>
                  </a:lnTo>
                  <a:lnTo>
                    <a:pt x="255" y="302"/>
                  </a:lnTo>
                  <a:lnTo>
                    <a:pt x="248" y="282"/>
                  </a:lnTo>
                  <a:lnTo>
                    <a:pt x="240" y="263"/>
                  </a:lnTo>
                  <a:lnTo>
                    <a:pt x="230" y="243"/>
                  </a:lnTo>
                  <a:lnTo>
                    <a:pt x="218" y="226"/>
                  </a:lnTo>
                  <a:lnTo>
                    <a:pt x="204" y="209"/>
                  </a:lnTo>
                  <a:lnTo>
                    <a:pt x="205" y="208"/>
                  </a:lnTo>
                  <a:lnTo>
                    <a:pt x="207" y="208"/>
                  </a:lnTo>
                  <a:lnTo>
                    <a:pt x="208" y="208"/>
                  </a:lnTo>
                  <a:lnTo>
                    <a:pt x="208" y="206"/>
                  </a:lnTo>
                  <a:lnTo>
                    <a:pt x="210" y="206"/>
                  </a:lnTo>
                  <a:lnTo>
                    <a:pt x="224" y="198"/>
                  </a:lnTo>
                  <a:lnTo>
                    <a:pt x="238" y="188"/>
                  </a:lnTo>
                  <a:lnTo>
                    <a:pt x="250" y="176"/>
                  </a:lnTo>
                  <a:lnTo>
                    <a:pt x="260" y="163"/>
                  </a:lnTo>
                  <a:lnTo>
                    <a:pt x="268" y="150"/>
                  </a:lnTo>
                  <a:lnTo>
                    <a:pt x="274" y="135"/>
                  </a:lnTo>
                  <a:lnTo>
                    <a:pt x="277" y="120"/>
                  </a:lnTo>
                  <a:lnTo>
                    <a:pt x="278" y="103"/>
                  </a:lnTo>
                  <a:lnTo>
                    <a:pt x="278" y="92"/>
                  </a:lnTo>
                  <a:lnTo>
                    <a:pt x="275" y="80"/>
                  </a:lnTo>
                  <a:lnTo>
                    <a:pt x="273" y="69"/>
                  </a:lnTo>
                  <a:lnTo>
                    <a:pt x="267" y="57"/>
                  </a:lnTo>
                  <a:lnTo>
                    <a:pt x="261" y="47"/>
                  </a:lnTo>
                  <a:lnTo>
                    <a:pt x="254" y="37"/>
                  </a:lnTo>
                  <a:lnTo>
                    <a:pt x="244" y="29"/>
                  </a:lnTo>
                  <a:lnTo>
                    <a:pt x="234" y="20"/>
                  </a:lnTo>
                  <a:lnTo>
                    <a:pt x="225" y="16"/>
                  </a:lnTo>
                  <a:lnTo>
                    <a:pt x="217" y="12"/>
                  </a:lnTo>
                  <a:lnTo>
                    <a:pt x="207" y="7"/>
                  </a:lnTo>
                  <a:lnTo>
                    <a:pt x="195" y="5"/>
                  </a:lnTo>
                  <a:lnTo>
                    <a:pt x="184" y="2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4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6"/>
                  </a:lnTo>
                  <a:lnTo>
                    <a:pt x="12" y="9"/>
                  </a:lnTo>
                  <a:lnTo>
                    <a:pt x="17" y="15"/>
                  </a:lnTo>
                  <a:lnTo>
                    <a:pt x="20" y="20"/>
                  </a:lnTo>
                  <a:lnTo>
                    <a:pt x="22" y="29"/>
                  </a:lnTo>
                  <a:lnTo>
                    <a:pt x="25" y="39"/>
                  </a:lnTo>
                  <a:lnTo>
                    <a:pt x="25" y="50"/>
                  </a:lnTo>
                  <a:lnTo>
                    <a:pt x="25" y="349"/>
                  </a:lnTo>
                  <a:lnTo>
                    <a:pt x="25" y="361"/>
                  </a:lnTo>
                  <a:lnTo>
                    <a:pt x="22" y="371"/>
                  </a:lnTo>
                  <a:lnTo>
                    <a:pt x="20" y="379"/>
                  </a:lnTo>
                  <a:lnTo>
                    <a:pt x="17" y="385"/>
                  </a:lnTo>
                  <a:lnTo>
                    <a:pt x="12" y="389"/>
                  </a:lnTo>
                  <a:lnTo>
                    <a:pt x="8" y="393"/>
                  </a:lnTo>
                  <a:lnTo>
                    <a:pt x="4" y="396"/>
                  </a:lnTo>
                  <a:lnTo>
                    <a:pt x="0" y="399"/>
                  </a:lnTo>
                  <a:lnTo>
                    <a:pt x="100" y="399"/>
                  </a:lnTo>
                  <a:lnTo>
                    <a:pt x="97" y="396"/>
                  </a:lnTo>
                  <a:lnTo>
                    <a:pt x="92" y="393"/>
                  </a:lnTo>
                  <a:lnTo>
                    <a:pt x="87" y="389"/>
                  </a:lnTo>
                  <a:lnTo>
                    <a:pt x="84" y="385"/>
                  </a:lnTo>
                  <a:lnTo>
                    <a:pt x="80" y="379"/>
                  </a:lnTo>
                  <a:lnTo>
                    <a:pt x="77" y="371"/>
                  </a:lnTo>
                  <a:lnTo>
                    <a:pt x="74" y="361"/>
                  </a:lnTo>
                  <a:lnTo>
                    <a:pt x="74" y="349"/>
                  </a:lnTo>
                  <a:lnTo>
                    <a:pt x="74" y="233"/>
                  </a:lnTo>
                  <a:lnTo>
                    <a:pt x="87" y="233"/>
                  </a:lnTo>
                  <a:lnTo>
                    <a:pt x="100" y="232"/>
                  </a:lnTo>
                  <a:lnTo>
                    <a:pt x="113" y="232"/>
                  </a:lnTo>
                  <a:lnTo>
                    <a:pt x="124" y="230"/>
                  </a:lnTo>
                  <a:lnTo>
                    <a:pt x="137" y="229"/>
                  </a:lnTo>
                  <a:lnTo>
                    <a:pt x="148" y="226"/>
                  </a:lnTo>
                  <a:lnTo>
                    <a:pt x="160" y="225"/>
                  </a:lnTo>
                  <a:lnTo>
                    <a:pt x="170" y="222"/>
                  </a:lnTo>
                  <a:lnTo>
                    <a:pt x="180" y="233"/>
                  </a:lnTo>
                  <a:lnTo>
                    <a:pt x="188" y="248"/>
                  </a:lnTo>
                  <a:lnTo>
                    <a:pt x="195" y="262"/>
                  </a:lnTo>
                  <a:lnTo>
                    <a:pt x="203" y="278"/>
                  </a:lnTo>
                  <a:lnTo>
                    <a:pt x="208" y="293"/>
                  </a:lnTo>
                  <a:lnTo>
                    <a:pt x="213" y="309"/>
                  </a:lnTo>
                  <a:lnTo>
                    <a:pt x="217" y="326"/>
                  </a:lnTo>
                  <a:lnTo>
                    <a:pt x="220" y="342"/>
                  </a:lnTo>
                  <a:lnTo>
                    <a:pt x="221" y="353"/>
                  </a:lnTo>
                  <a:lnTo>
                    <a:pt x="221" y="363"/>
                  </a:lnTo>
                  <a:lnTo>
                    <a:pt x="220" y="373"/>
                  </a:lnTo>
                  <a:lnTo>
                    <a:pt x="217" y="381"/>
                  </a:lnTo>
                  <a:lnTo>
                    <a:pt x="214" y="386"/>
                  </a:lnTo>
                  <a:lnTo>
                    <a:pt x="211" y="392"/>
                  </a:lnTo>
                  <a:lnTo>
                    <a:pt x="208" y="396"/>
                  </a:lnTo>
                  <a:lnTo>
                    <a:pt x="205" y="399"/>
                  </a:lnTo>
                  <a:lnTo>
                    <a:pt x="294" y="399"/>
                  </a:lnTo>
                  <a:close/>
                  <a:moveTo>
                    <a:pt x="74" y="206"/>
                  </a:moveTo>
                  <a:lnTo>
                    <a:pt x="74" y="26"/>
                  </a:lnTo>
                  <a:lnTo>
                    <a:pt x="143" y="26"/>
                  </a:lnTo>
                  <a:lnTo>
                    <a:pt x="151" y="26"/>
                  </a:lnTo>
                  <a:lnTo>
                    <a:pt x="160" y="27"/>
                  </a:lnTo>
                  <a:lnTo>
                    <a:pt x="167" y="29"/>
                  </a:lnTo>
                  <a:lnTo>
                    <a:pt x="175" y="30"/>
                  </a:lnTo>
                  <a:lnTo>
                    <a:pt x="181" y="33"/>
                  </a:lnTo>
                  <a:lnTo>
                    <a:pt x="188" y="36"/>
                  </a:lnTo>
                  <a:lnTo>
                    <a:pt x="194" y="39"/>
                  </a:lnTo>
                  <a:lnTo>
                    <a:pt x="200" y="42"/>
                  </a:lnTo>
                  <a:lnTo>
                    <a:pt x="207" y="47"/>
                  </a:lnTo>
                  <a:lnTo>
                    <a:pt x="213" y="55"/>
                  </a:lnTo>
                  <a:lnTo>
                    <a:pt x="218" y="60"/>
                  </a:lnTo>
                  <a:lnTo>
                    <a:pt x="223" y="69"/>
                  </a:lnTo>
                  <a:lnTo>
                    <a:pt x="225" y="76"/>
                  </a:lnTo>
                  <a:lnTo>
                    <a:pt x="228" y="85"/>
                  </a:lnTo>
                  <a:lnTo>
                    <a:pt x="230" y="95"/>
                  </a:lnTo>
                  <a:lnTo>
                    <a:pt x="230" y="105"/>
                  </a:lnTo>
                  <a:lnTo>
                    <a:pt x="230" y="112"/>
                  </a:lnTo>
                  <a:lnTo>
                    <a:pt x="228" y="120"/>
                  </a:lnTo>
                  <a:lnTo>
                    <a:pt x="225" y="129"/>
                  </a:lnTo>
                  <a:lnTo>
                    <a:pt x="223" y="139"/>
                  </a:lnTo>
                  <a:lnTo>
                    <a:pt x="218" y="147"/>
                  </a:lnTo>
                  <a:lnTo>
                    <a:pt x="213" y="155"/>
                  </a:lnTo>
                  <a:lnTo>
                    <a:pt x="207" y="163"/>
                  </a:lnTo>
                  <a:lnTo>
                    <a:pt x="198" y="170"/>
                  </a:lnTo>
                  <a:lnTo>
                    <a:pt x="190" y="178"/>
                  </a:lnTo>
                  <a:lnTo>
                    <a:pt x="178" y="185"/>
                  </a:lnTo>
                  <a:lnTo>
                    <a:pt x="165" y="190"/>
                  </a:lnTo>
                  <a:lnTo>
                    <a:pt x="151" y="196"/>
                  </a:lnTo>
                  <a:lnTo>
                    <a:pt x="134" y="200"/>
                  </a:lnTo>
                  <a:lnTo>
                    <a:pt x="117" y="203"/>
                  </a:lnTo>
                  <a:lnTo>
                    <a:pt x="97" y="205"/>
                  </a:lnTo>
                  <a:lnTo>
                    <a:pt x="74" y="20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4" name="Freeform 32"/>
            <p:cNvSpPr>
              <a:spLocks/>
            </p:cNvSpPr>
            <p:nvPr/>
          </p:nvSpPr>
          <p:spPr bwMode="auto">
            <a:xfrm>
              <a:off x="55" y="91"/>
              <a:ext cx="43" cy="47"/>
            </a:xfrm>
            <a:custGeom>
              <a:avLst/>
              <a:gdLst>
                <a:gd name="T0" fmla="*/ 0 w 128"/>
                <a:gd name="T1" fmla="*/ 0 h 141"/>
                <a:gd name="T2" fmla="*/ 0 w 128"/>
                <a:gd name="T3" fmla="*/ 0 h 141"/>
                <a:gd name="T4" fmla="*/ 0 w 128"/>
                <a:gd name="T5" fmla="*/ 0 h 141"/>
                <a:gd name="T6" fmla="*/ 0 w 128"/>
                <a:gd name="T7" fmla="*/ 0 h 141"/>
                <a:gd name="T8" fmla="*/ 0 w 128"/>
                <a:gd name="T9" fmla="*/ 0 h 141"/>
                <a:gd name="T10" fmla="*/ 0 w 128"/>
                <a:gd name="T11" fmla="*/ 0 h 141"/>
                <a:gd name="T12" fmla="*/ 0 w 128"/>
                <a:gd name="T13" fmla="*/ 0 h 141"/>
                <a:gd name="T14" fmla="*/ 0 w 128"/>
                <a:gd name="T15" fmla="*/ 0 h 141"/>
                <a:gd name="T16" fmla="*/ 0 w 128"/>
                <a:gd name="T17" fmla="*/ 0 h 141"/>
                <a:gd name="T18" fmla="*/ 0 w 128"/>
                <a:gd name="T19" fmla="*/ 0 h 141"/>
                <a:gd name="T20" fmla="*/ 0 w 128"/>
                <a:gd name="T21" fmla="*/ 0 h 141"/>
                <a:gd name="T22" fmla="*/ 0 w 128"/>
                <a:gd name="T23" fmla="*/ 0 h 141"/>
                <a:gd name="T24" fmla="*/ 0 w 128"/>
                <a:gd name="T25" fmla="*/ 0 h 141"/>
                <a:gd name="T26" fmla="*/ 0 w 128"/>
                <a:gd name="T27" fmla="*/ 0 h 141"/>
                <a:gd name="T28" fmla="*/ 0 w 128"/>
                <a:gd name="T29" fmla="*/ 0 h 141"/>
                <a:gd name="T30" fmla="*/ 0 w 128"/>
                <a:gd name="T31" fmla="*/ 0 h 141"/>
                <a:gd name="T32" fmla="*/ 0 w 128"/>
                <a:gd name="T33" fmla="*/ 0 h 141"/>
                <a:gd name="T34" fmla="*/ 0 w 128"/>
                <a:gd name="T35" fmla="*/ 0 h 141"/>
                <a:gd name="T36" fmla="*/ 0 w 128"/>
                <a:gd name="T37" fmla="*/ 0 h 141"/>
                <a:gd name="T38" fmla="*/ 0 w 128"/>
                <a:gd name="T39" fmla="*/ 0 h 141"/>
                <a:gd name="T40" fmla="*/ 0 w 128"/>
                <a:gd name="T41" fmla="*/ 0 h 141"/>
                <a:gd name="T42" fmla="*/ 0 w 128"/>
                <a:gd name="T43" fmla="*/ 0 h 141"/>
                <a:gd name="T44" fmla="*/ 0 w 128"/>
                <a:gd name="T45" fmla="*/ 0 h 141"/>
                <a:gd name="T46" fmla="*/ 0 w 128"/>
                <a:gd name="T47" fmla="*/ 0 h 141"/>
                <a:gd name="T48" fmla="*/ 0 w 128"/>
                <a:gd name="T49" fmla="*/ 0 h 141"/>
                <a:gd name="T50" fmla="*/ 0 w 128"/>
                <a:gd name="T51" fmla="*/ 0 h 141"/>
                <a:gd name="T52" fmla="*/ 0 w 128"/>
                <a:gd name="T53" fmla="*/ 0 h 141"/>
                <a:gd name="T54" fmla="*/ 0 w 128"/>
                <a:gd name="T55" fmla="*/ 0 h 141"/>
                <a:gd name="T56" fmla="*/ 0 w 128"/>
                <a:gd name="T57" fmla="*/ 0 h 14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28"/>
                <a:gd name="T88" fmla="*/ 0 h 141"/>
                <a:gd name="T89" fmla="*/ 128 w 128"/>
                <a:gd name="T90" fmla="*/ 141 h 141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28" h="141">
                  <a:moveTo>
                    <a:pt x="74" y="128"/>
                  </a:moveTo>
                  <a:lnTo>
                    <a:pt x="74" y="27"/>
                  </a:lnTo>
                  <a:lnTo>
                    <a:pt x="128" y="27"/>
                  </a:lnTo>
                  <a:lnTo>
                    <a:pt x="127" y="23"/>
                  </a:lnTo>
                  <a:lnTo>
                    <a:pt x="124" y="20"/>
                  </a:lnTo>
                  <a:lnTo>
                    <a:pt x="123" y="15"/>
                  </a:lnTo>
                  <a:lnTo>
                    <a:pt x="120" y="13"/>
                  </a:lnTo>
                  <a:lnTo>
                    <a:pt x="117" y="8"/>
                  </a:lnTo>
                  <a:lnTo>
                    <a:pt x="114" y="5"/>
                  </a:lnTo>
                  <a:lnTo>
                    <a:pt x="111" y="3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8" y="5"/>
                  </a:lnTo>
                  <a:lnTo>
                    <a:pt x="13" y="10"/>
                  </a:lnTo>
                  <a:lnTo>
                    <a:pt x="17" y="14"/>
                  </a:lnTo>
                  <a:lnTo>
                    <a:pt x="20" y="21"/>
                  </a:lnTo>
                  <a:lnTo>
                    <a:pt x="23" y="28"/>
                  </a:lnTo>
                  <a:lnTo>
                    <a:pt x="26" y="38"/>
                  </a:lnTo>
                  <a:lnTo>
                    <a:pt x="26" y="51"/>
                  </a:lnTo>
                  <a:lnTo>
                    <a:pt x="26" y="141"/>
                  </a:lnTo>
                  <a:lnTo>
                    <a:pt x="33" y="140"/>
                  </a:lnTo>
                  <a:lnTo>
                    <a:pt x="38" y="138"/>
                  </a:lnTo>
                  <a:lnTo>
                    <a:pt x="46" y="137"/>
                  </a:lnTo>
                  <a:lnTo>
                    <a:pt x="51" y="136"/>
                  </a:lnTo>
                  <a:lnTo>
                    <a:pt x="57" y="134"/>
                  </a:lnTo>
                  <a:lnTo>
                    <a:pt x="63" y="133"/>
                  </a:lnTo>
                  <a:lnTo>
                    <a:pt x="68" y="131"/>
                  </a:lnTo>
                  <a:lnTo>
                    <a:pt x="74" y="1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5" name="Freeform 33"/>
            <p:cNvSpPr>
              <a:spLocks/>
            </p:cNvSpPr>
            <p:nvPr/>
          </p:nvSpPr>
          <p:spPr bwMode="auto">
            <a:xfrm>
              <a:off x="107" y="248"/>
              <a:ext cx="22" cy="26"/>
            </a:xfrm>
            <a:custGeom>
              <a:avLst/>
              <a:gdLst>
                <a:gd name="T0" fmla="*/ 0 w 65"/>
                <a:gd name="T1" fmla="*/ 0 h 76"/>
                <a:gd name="T2" fmla="*/ 0 w 65"/>
                <a:gd name="T3" fmla="*/ 0 h 76"/>
                <a:gd name="T4" fmla="*/ 0 w 65"/>
                <a:gd name="T5" fmla="*/ 0 h 76"/>
                <a:gd name="T6" fmla="*/ 0 w 65"/>
                <a:gd name="T7" fmla="*/ 0 h 76"/>
                <a:gd name="T8" fmla="*/ 0 w 65"/>
                <a:gd name="T9" fmla="*/ 0 h 76"/>
                <a:gd name="T10" fmla="*/ 0 w 65"/>
                <a:gd name="T11" fmla="*/ 0 h 76"/>
                <a:gd name="T12" fmla="*/ 0 w 65"/>
                <a:gd name="T13" fmla="*/ 0 h 76"/>
                <a:gd name="T14" fmla="*/ 0 w 65"/>
                <a:gd name="T15" fmla="*/ 0 h 76"/>
                <a:gd name="T16" fmla="*/ 0 w 65"/>
                <a:gd name="T17" fmla="*/ 0 h 76"/>
                <a:gd name="T18" fmla="*/ 0 w 65"/>
                <a:gd name="T19" fmla="*/ 0 h 76"/>
                <a:gd name="T20" fmla="*/ 0 w 65"/>
                <a:gd name="T21" fmla="*/ 0 h 76"/>
                <a:gd name="T22" fmla="*/ 0 w 65"/>
                <a:gd name="T23" fmla="*/ 0 h 76"/>
                <a:gd name="T24" fmla="*/ 0 w 65"/>
                <a:gd name="T25" fmla="*/ 0 h 76"/>
                <a:gd name="T26" fmla="*/ 0 w 65"/>
                <a:gd name="T27" fmla="*/ 0 h 76"/>
                <a:gd name="T28" fmla="*/ 0 w 65"/>
                <a:gd name="T29" fmla="*/ 0 h 76"/>
                <a:gd name="T30" fmla="*/ 0 w 65"/>
                <a:gd name="T31" fmla="*/ 0 h 76"/>
                <a:gd name="T32" fmla="*/ 0 w 65"/>
                <a:gd name="T33" fmla="*/ 0 h 76"/>
                <a:gd name="T34" fmla="*/ 0 w 65"/>
                <a:gd name="T35" fmla="*/ 0 h 76"/>
                <a:gd name="T36" fmla="*/ 0 w 65"/>
                <a:gd name="T37" fmla="*/ 0 h 76"/>
                <a:gd name="T38" fmla="*/ 0 w 65"/>
                <a:gd name="T39" fmla="*/ 0 h 76"/>
                <a:gd name="T40" fmla="*/ 0 w 65"/>
                <a:gd name="T41" fmla="*/ 0 h 76"/>
                <a:gd name="T42" fmla="*/ 0 w 65"/>
                <a:gd name="T43" fmla="*/ 0 h 76"/>
                <a:gd name="T44" fmla="*/ 0 w 65"/>
                <a:gd name="T45" fmla="*/ 0 h 76"/>
                <a:gd name="T46" fmla="*/ 0 w 65"/>
                <a:gd name="T47" fmla="*/ 0 h 76"/>
                <a:gd name="T48" fmla="*/ 0 w 65"/>
                <a:gd name="T49" fmla="*/ 0 h 76"/>
                <a:gd name="T50" fmla="*/ 0 w 65"/>
                <a:gd name="T51" fmla="*/ 0 h 76"/>
                <a:gd name="T52" fmla="*/ 0 w 65"/>
                <a:gd name="T53" fmla="*/ 0 h 76"/>
                <a:gd name="T54" fmla="*/ 0 w 65"/>
                <a:gd name="T55" fmla="*/ 0 h 76"/>
                <a:gd name="T56" fmla="*/ 0 w 65"/>
                <a:gd name="T57" fmla="*/ 0 h 76"/>
                <a:gd name="T58" fmla="*/ 0 w 65"/>
                <a:gd name="T59" fmla="*/ 0 h 76"/>
                <a:gd name="T60" fmla="*/ 0 w 65"/>
                <a:gd name="T61" fmla="*/ 0 h 76"/>
                <a:gd name="T62" fmla="*/ 0 w 65"/>
                <a:gd name="T63" fmla="*/ 0 h 76"/>
                <a:gd name="T64" fmla="*/ 0 w 65"/>
                <a:gd name="T65" fmla="*/ 0 h 76"/>
                <a:gd name="T66" fmla="*/ 0 w 65"/>
                <a:gd name="T67" fmla="*/ 0 h 76"/>
                <a:gd name="T68" fmla="*/ 0 w 65"/>
                <a:gd name="T69" fmla="*/ 0 h 76"/>
                <a:gd name="T70" fmla="*/ 0 w 65"/>
                <a:gd name="T71" fmla="*/ 0 h 76"/>
                <a:gd name="T72" fmla="*/ 0 w 65"/>
                <a:gd name="T73" fmla="*/ 0 h 7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5"/>
                <a:gd name="T112" fmla="*/ 0 h 76"/>
                <a:gd name="T113" fmla="*/ 65 w 65"/>
                <a:gd name="T114" fmla="*/ 76 h 7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5" h="76">
                  <a:moveTo>
                    <a:pt x="17" y="39"/>
                  </a:moveTo>
                  <a:lnTo>
                    <a:pt x="17" y="43"/>
                  </a:lnTo>
                  <a:lnTo>
                    <a:pt x="18" y="49"/>
                  </a:lnTo>
                  <a:lnTo>
                    <a:pt x="20" y="53"/>
                  </a:lnTo>
                  <a:lnTo>
                    <a:pt x="22" y="56"/>
                  </a:lnTo>
                  <a:lnTo>
                    <a:pt x="25" y="59"/>
                  </a:lnTo>
                  <a:lnTo>
                    <a:pt x="30" y="61"/>
                  </a:lnTo>
                  <a:lnTo>
                    <a:pt x="34" y="63"/>
                  </a:lnTo>
                  <a:lnTo>
                    <a:pt x="40" y="64"/>
                  </a:lnTo>
                  <a:lnTo>
                    <a:pt x="44" y="63"/>
                  </a:lnTo>
                  <a:lnTo>
                    <a:pt x="48" y="63"/>
                  </a:lnTo>
                  <a:lnTo>
                    <a:pt x="51" y="63"/>
                  </a:lnTo>
                  <a:lnTo>
                    <a:pt x="54" y="61"/>
                  </a:lnTo>
                  <a:lnTo>
                    <a:pt x="58" y="60"/>
                  </a:lnTo>
                  <a:lnTo>
                    <a:pt x="61" y="59"/>
                  </a:lnTo>
                  <a:lnTo>
                    <a:pt x="62" y="57"/>
                  </a:lnTo>
                  <a:lnTo>
                    <a:pt x="65" y="56"/>
                  </a:lnTo>
                  <a:lnTo>
                    <a:pt x="62" y="73"/>
                  </a:lnTo>
                  <a:lnTo>
                    <a:pt x="61" y="73"/>
                  </a:lnTo>
                  <a:lnTo>
                    <a:pt x="58" y="73"/>
                  </a:lnTo>
                  <a:lnTo>
                    <a:pt x="57" y="74"/>
                  </a:lnTo>
                  <a:lnTo>
                    <a:pt x="54" y="74"/>
                  </a:lnTo>
                  <a:lnTo>
                    <a:pt x="51" y="76"/>
                  </a:lnTo>
                  <a:lnTo>
                    <a:pt x="48" y="76"/>
                  </a:lnTo>
                  <a:lnTo>
                    <a:pt x="44" y="76"/>
                  </a:lnTo>
                  <a:lnTo>
                    <a:pt x="40" y="76"/>
                  </a:lnTo>
                  <a:lnTo>
                    <a:pt x="31" y="76"/>
                  </a:lnTo>
                  <a:lnTo>
                    <a:pt x="24" y="73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2" y="54"/>
                  </a:lnTo>
                  <a:lnTo>
                    <a:pt x="0" y="46"/>
                  </a:lnTo>
                  <a:lnTo>
                    <a:pt x="0" y="39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1" y="24"/>
                  </a:lnTo>
                  <a:lnTo>
                    <a:pt x="2" y="21"/>
                  </a:lnTo>
                  <a:lnTo>
                    <a:pt x="5" y="17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12" y="9"/>
                  </a:lnTo>
                  <a:lnTo>
                    <a:pt x="15" y="7"/>
                  </a:lnTo>
                  <a:lnTo>
                    <a:pt x="18" y="4"/>
                  </a:lnTo>
                  <a:lnTo>
                    <a:pt x="21" y="3"/>
                  </a:lnTo>
                  <a:lnTo>
                    <a:pt x="24" y="1"/>
                  </a:lnTo>
                  <a:lnTo>
                    <a:pt x="28" y="0"/>
                  </a:lnTo>
                  <a:lnTo>
                    <a:pt x="32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0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57" y="1"/>
                  </a:lnTo>
                  <a:lnTo>
                    <a:pt x="58" y="1"/>
                  </a:lnTo>
                  <a:lnTo>
                    <a:pt x="61" y="3"/>
                  </a:lnTo>
                  <a:lnTo>
                    <a:pt x="62" y="4"/>
                  </a:lnTo>
                  <a:lnTo>
                    <a:pt x="62" y="20"/>
                  </a:lnTo>
                  <a:lnTo>
                    <a:pt x="60" y="17"/>
                  </a:lnTo>
                  <a:lnTo>
                    <a:pt x="58" y="16"/>
                  </a:lnTo>
                  <a:lnTo>
                    <a:pt x="55" y="14"/>
                  </a:lnTo>
                  <a:lnTo>
                    <a:pt x="52" y="14"/>
                  </a:lnTo>
                  <a:lnTo>
                    <a:pt x="50" y="13"/>
                  </a:lnTo>
                  <a:lnTo>
                    <a:pt x="47" y="13"/>
                  </a:lnTo>
                  <a:lnTo>
                    <a:pt x="44" y="11"/>
                  </a:lnTo>
                  <a:lnTo>
                    <a:pt x="40" y="11"/>
                  </a:lnTo>
                  <a:lnTo>
                    <a:pt x="34" y="13"/>
                  </a:lnTo>
                  <a:lnTo>
                    <a:pt x="30" y="14"/>
                  </a:lnTo>
                  <a:lnTo>
                    <a:pt x="25" y="16"/>
                  </a:lnTo>
                  <a:lnTo>
                    <a:pt x="22" y="19"/>
                  </a:lnTo>
                  <a:lnTo>
                    <a:pt x="20" y="23"/>
                  </a:lnTo>
                  <a:lnTo>
                    <a:pt x="18" y="27"/>
                  </a:lnTo>
                  <a:lnTo>
                    <a:pt x="17" y="33"/>
                  </a:lnTo>
                  <a:lnTo>
                    <a:pt x="17" y="3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6" name="Freeform 34"/>
            <p:cNvSpPr>
              <a:spLocks noEditPoints="1"/>
            </p:cNvSpPr>
            <p:nvPr/>
          </p:nvSpPr>
          <p:spPr bwMode="auto">
            <a:xfrm>
              <a:off x="27" y="249"/>
              <a:ext cx="25" cy="24"/>
            </a:xfrm>
            <a:custGeom>
              <a:avLst/>
              <a:gdLst>
                <a:gd name="T0" fmla="*/ 0 w 77"/>
                <a:gd name="T1" fmla="*/ 0 h 73"/>
                <a:gd name="T2" fmla="*/ 0 w 77"/>
                <a:gd name="T3" fmla="*/ 0 h 73"/>
                <a:gd name="T4" fmla="*/ 0 w 77"/>
                <a:gd name="T5" fmla="*/ 0 h 73"/>
                <a:gd name="T6" fmla="*/ 0 w 77"/>
                <a:gd name="T7" fmla="*/ 0 h 73"/>
                <a:gd name="T8" fmla="*/ 0 w 77"/>
                <a:gd name="T9" fmla="*/ 0 h 73"/>
                <a:gd name="T10" fmla="*/ 0 w 77"/>
                <a:gd name="T11" fmla="*/ 0 h 73"/>
                <a:gd name="T12" fmla="*/ 0 w 77"/>
                <a:gd name="T13" fmla="*/ 0 h 73"/>
                <a:gd name="T14" fmla="*/ 0 w 77"/>
                <a:gd name="T15" fmla="*/ 0 h 73"/>
                <a:gd name="T16" fmla="*/ 0 w 77"/>
                <a:gd name="T17" fmla="*/ 0 h 73"/>
                <a:gd name="T18" fmla="*/ 0 w 77"/>
                <a:gd name="T19" fmla="*/ 0 h 73"/>
                <a:gd name="T20" fmla="*/ 0 w 77"/>
                <a:gd name="T21" fmla="*/ 0 h 73"/>
                <a:gd name="T22" fmla="*/ 0 w 77"/>
                <a:gd name="T23" fmla="*/ 0 h 73"/>
                <a:gd name="T24" fmla="*/ 0 w 77"/>
                <a:gd name="T25" fmla="*/ 0 h 73"/>
                <a:gd name="T26" fmla="*/ 0 w 77"/>
                <a:gd name="T27" fmla="*/ 0 h 73"/>
                <a:gd name="T28" fmla="*/ 0 w 77"/>
                <a:gd name="T29" fmla="*/ 0 h 73"/>
                <a:gd name="T30" fmla="*/ 0 w 77"/>
                <a:gd name="T31" fmla="*/ 0 h 73"/>
                <a:gd name="T32" fmla="*/ 0 w 77"/>
                <a:gd name="T33" fmla="*/ 0 h 73"/>
                <a:gd name="T34" fmla="*/ 0 w 77"/>
                <a:gd name="T35" fmla="*/ 0 h 73"/>
                <a:gd name="T36" fmla="*/ 0 w 77"/>
                <a:gd name="T37" fmla="*/ 0 h 73"/>
                <a:gd name="T38" fmla="*/ 0 w 77"/>
                <a:gd name="T39" fmla="*/ 0 h 73"/>
                <a:gd name="T40" fmla="*/ 0 w 77"/>
                <a:gd name="T41" fmla="*/ 0 h 73"/>
                <a:gd name="T42" fmla="*/ 0 w 77"/>
                <a:gd name="T43" fmla="*/ 0 h 73"/>
                <a:gd name="T44" fmla="*/ 0 w 77"/>
                <a:gd name="T45" fmla="*/ 0 h 73"/>
                <a:gd name="T46" fmla="*/ 0 w 77"/>
                <a:gd name="T47" fmla="*/ 0 h 73"/>
                <a:gd name="T48" fmla="*/ 0 w 77"/>
                <a:gd name="T49" fmla="*/ 0 h 73"/>
                <a:gd name="T50" fmla="*/ 0 w 77"/>
                <a:gd name="T51" fmla="*/ 0 h 73"/>
                <a:gd name="T52" fmla="*/ 0 w 77"/>
                <a:gd name="T53" fmla="*/ 0 h 73"/>
                <a:gd name="T54" fmla="*/ 0 w 77"/>
                <a:gd name="T55" fmla="*/ 0 h 73"/>
                <a:gd name="T56" fmla="*/ 0 w 77"/>
                <a:gd name="T57" fmla="*/ 0 h 73"/>
                <a:gd name="T58" fmla="*/ 0 w 77"/>
                <a:gd name="T59" fmla="*/ 0 h 73"/>
                <a:gd name="T60" fmla="*/ 0 w 77"/>
                <a:gd name="T61" fmla="*/ 0 h 73"/>
                <a:gd name="T62" fmla="*/ 0 w 77"/>
                <a:gd name="T63" fmla="*/ 0 h 73"/>
                <a:gd name="T64" fmla="*/ 0 w 77"/>
                <a:gd name="T65" fmla="*/ 0 h 73"/>
                <a:gd name="T66" fmla="*/ 0 w 77"/>
                <a:gd name="T67" fmla="*/ 0 h 73"/>
                <a:gd name="T68" fmla="*/ 0 w 77"/>
                <a:gd name="T69" fmla="*/ 0 h 73"/>
                <a:gd name="T70" fmla="*/ 0 w 77"/>
                <a:gd name="T71" fmla="*/ 0 h 73"/>
                <a:gd name="T72" fmla="*/ 0 w 77"/>
                <a:gd name="T73" fmla="*/ 0 h 73"/>
                <a:gd name="T74" fmla="*/ 0 w 77"/>
                <a:gd name="T75" fmla="*/ 0 h 73"/>
                <a:gd name="T76" fmla="*/ 0 w 77"/>
                <a:gd name="T77" fmla="*/ 0 h 73"/>
                <a:gd name="T78" fmla="*/ 0 w 77"/>
                <a:gd name="T79" fmla="*/ 0 h 73"/>
                <a:gd name="T80" fmla="*/ 0 w 77"/>
                <a:gd name="T81" fmla="*/ 0 h 73"/>
                <a:gd name="T82" fmla="*/ 0 w 77"/>
                <a:gd name="T83" fmla="*/ 0 h 73"/>
                <a:gd name="T84" fmla="*/ 0 w 77"/>
                <a:gd name="T85" fmla="*/ 0 h 73"/>
                <a:gd name="T86" fmla="*/ 0 w 77"/>
                <a:gd name="T87" fmla="*/ 0 h 73"/>
                <a:gd name="T88" fmla="*/ 0 w 77"/>
                <a:gd name="T89" fmla="*/ 0 h 73"/>
                <a:gd name="T90" fmla="*/ 0 w 77"/>
                <a:gd name="T91" fmla="*/ 0 h 73"/>
                <a:gd name="T92" fmla="*/ 0 w 77"/>
                <a:gd name="T93" fmla="*/ 0 h 73"/>
                <a:gd name="T94" fmla="*/ 0 w 77"/>
                <a:gd name="T95" fmla="*/ 0 h 73"/>
                <a:gd name="T96" fmla="*/ 0 w 77"/>
                <a:gd name="T97" fmla="*/ 0 h 73"/>
                <a:gd name="T98" fmla="*/ 0 w 77"/>
                <a:gd name="T99" fmla="*/ 0 h 73"/>
                <a:gd name="T100" fmla="*/ 0 w 77"/>
                <a:gd name="T101" fmla="*/ 0 h 73"/>
                <a:gd name="T102" fmla="*/ 0 w 77"/>
                <a:gd name="T103" fmla="*/ 0 h 73"/>
                <a:gd name="T104" fmla="*/ 0 w 77"/>
                <a:gd name="T105" fmla="*/ 0 h 7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7"/>
                <a:gd name="T160" fmla="*/ 0 h 73"/>
                <a:gd name="T161" fmla="*/ 77 w 77"/>
                <a:gd name="T162" fmla="*/ 73 h 73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7" h="73">
                  <a:moveTo>
                    <a:pt x="64" y="55"/>
                  </a:moveTo>
                  <a:lnTo>
                    <a:pt x="63" y="52"/>
                  </a:lnTo>
                  <a:lnTo>
                    <a:pt x="61" y="50"/>
                  </a:lnTo>
                  <a:lnTo>
                    <a:pt x="60" y="48"/>
                  </a:lnTo>
                  <a:lnTo>
                    <a:pt x="59" y="46"/>
                  </a:lnTo>
                  <a:lnTo>
                    <a:pt x="57" y="45"/>
                  </a:lnTo>
                  <a:lnTo>
                    <a:pt x="56" y="42"/>
                  </a:lnTo>
                  <a:lnTo>
                    <a:pt x="54" y="42"/>
                  </a:lnTo>
                  <a:lnTo>
                    <a:pt x="51" y="40"/>
                  </a:lnTo>
                  <a:lnTo>
                    <a:pt x="56" y="39"/>
                  </a:lnTo>
                  <a:lnTo>
                    <a:pt x="60" y="38"/>
                  </a:lnTo>
                  <a:lnTo>
                    <a:pt x="63" y="36"/>
                  </a:lnTo>
                  <a:lnTo>
                    <a:pt x="64" y="33"/>
                  </a:lnTo>
                  <a:lnTo>
                    <a:pt x="67" y="32"/>
                  </a:lnTo>
                  <a:lnTo>
                    <a:pt x="69" y="29"/>
                  </a:lnTo>
                  <a:lnTo>
                    <a:pt x="69" y="25"/>
                  </a:lnTo>
                  <a:lnTo>
                    <a:pt x="69" y="22"/>
                  </a:lnTo>
                  <a:lnTo>
                    <a:pt x="69" y="19"/>
                  </a:lnTo>
                  <a:lnTo>
                    <a:pt x="69" y="15"/>
                  </a:lnTo>
                  <a:lnTo>
                    <a:pt x="67" y="12"/>
                  </a:lnTo>
                  <a:lnTo>
                    <a:pt x="66" y="9"/>
                  </a:lnTo>
                  <a:lnTo>
                    <a:pt x="64" y="6"/>
                  </a:lnTo>
                  <a:lnTo>
                    <a:pt x="63" y="5"/>
                  </a:lnTo>
                  <a:lnTo>
                    <a:pt x="60" y="3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3" y="0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3" y="0"/>
                  </a:lnTo>
                  <a:lnTo>
                    <a:pt x="40" y="0"/>
                  </a:lnTo>
                  <a:lnTo>
                    <a:pt x="37" y="0"/>
                  </a:lnTo>
                  <a:lnTo>
                    <a:pt x="0" y="0"/>
                  </a:lnTo>
                  <a:lnTo>
                    <a:pt x="1" y="2"/>
                  </a:lnTo>
                  <a:lnTo>
                    <a:pt x="3" y="5"/>
                  </a:lnTo>
                  <a:lnTo>
                    <a:pt x="3" y="6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1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26" y="73"/>
                  </a:lnTo>
                  <a:lnTo>
                    <a:pt x="24" y="72"/>
                  </a:lnTo>
                  <a:lnTo>
                    <a:pt x="24" y="71"/>
                  </a:lnTo>
                  <a:lnTo>
                    <a:pt x="23" y="69"/>
                  </a:lnTo>
                  <a:lnTo>
                    <a:pt x="21" y="68"/>
                  </a:lnTo>
                  <a:lnTo>
                    <a:pt x="21" y="65"/>
                  </a:lnTo>
                  <a:lnTo>
                    <a:pt x="21" y="62"/>
                  </a:lnTo>
                  <a:lnTo>
                    <a:pt x="20" y="60"/>
                  </a:lnTo>
                  <a:lnTo>
                    <a:pt x="20" y="58"/>
                  </a:lnTo>
                  <a:lnTo>
                    <a:pt x="20" y="45"/>
                  </a:lnTo>
                  <a:lnTo>
                    <a:pt x="31" y="45"/>
                  </a:lnTo>
                  <a:lnTo>
                    <a:pt x="34" y="45"/>
                  </a:lnTo>
                  <a:lnTo>
                    <a:pt x="36" y="45"/>
                  </a:lnTo>
                  <a:lnTo>
                    <a:pt x="37" y="45"/>
                  </a:lnTo>
                  <a:lnTo>
                    <a:pt x="39" y="46"/>
                  </a:lnTo>
                  <a:lnTo>
                    <a:pt x="40" y="48"/>
                  </a:lnTo>
                  <a:lnTo>
                    <a:pt x="41" y="48"/>
                  </a:lnTo>
                  <a:lnTo>
                    <a:pt x="43" y="49"/>
                  </a:lnTo>
                  <a:lnTo>
                    <a:pt x="43" y="50"/>
                  </a:lnTo>
                  <a:lnTo>
                    <a:pt x="44" y="53"/>
                  </a:lnTo>
                  <a:lnTo>
                    <a:pt x="46" y="56"/>
                  </a:lnTo>
                  <a:lnTo>
                    <a:pt x="47" y="59"/>
                  </a:lnTo>
                  <a:lnTo>
                    <a:pt x="49" y="62"/>
                  </a:lnTo>
                  <a:lnTo>
                    <a:pt x="50" y="65"/>
                  </a:lnTo>
                  <a:lnTo>
                    <a:pt x="51" y="68"/>
                  </a:lnTo>
                  <a:lnTo>
                    <a:pt x="53" y="71"/>
                  </a:lnTo>
                  <a:lnTo>
                    <a:pt x="56" y="73"/>
                  </a:lnTo>
                  <a:lnTo>
                    <a:pt x="77" y="73"/>
                  </a:lnTo>
                  <a:lnTo>
                    <a:pt x="74" y="72"/>
                  </a:lnTo>
                  <a:lnTo>
                    <a:pt x="73" y="69"/>
                  </a:lnTo>
                  <a:lnTo>
                    <a:pt x="70" y="68"/>
                  </a:lnTo>
                  <a:lnTo>
                    <a:pt x="69" y="65"/>
                  </a:lnTo>
                  <a:lnTo>
                    <a:pt x="67" y="63"/>
                  </a:lnTo>
                  <a:lnTo>
                    <a:pt x="66" y="60"/>
                  </a:lnTo>
                  <a:lnTo>
                    <a:pt x="64" y="58"/>
                  </a:lnTo>
                  <a:lnTo>
                    <a:pt x="64" y="55"/>
                  </a:lnTo>
                  <a:close/>
                  <a:moveTo>
                    <a:pt x="53" y="22"/>
                  </a:moveTo>
                  <a:lnTo>
                    <a:pt x="53" y="25"/>
                  </a:lnTo>
                  <a:lnTo>
                    <a:pt x="51" y="28"/>
                  </a:lnTo>
                  <a:lnTo>
                    <a:pt x="50" y="29"/>
                  </a:lnTo>
                  <a:lnTo>
                    <a:pt x="49" y="30"/>
                  </a:lnTo>
                  <a:lnTo>
                    <a:pt x="47" y="32"/>
                  </a:lnTo>
                  <a:lnTo>
                    <a:pt x="44" y="32"/>
                  </a:lnTo>
                  <a:lnTo>
                    <a:pt x="41" y="32"/>
                  </a:lnTo>
                  <a:lnTo>
                    <a:pt x="37" y="33"/>
                  </a:lnTo>
                  <a:lnTo>
                    <a:pt x="20" y="33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1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49" y="15"/>
                  </a:lnTo>
                  <a:lnTo>
                    <a:pt x="50" y="16"/>
                  </a:lnTo>
                  <a:lnTo>
                    <a:pt x="51" y="18"/>
                  </a:lnTo>
                  <a:lnTo>
                    <a:pt x="53" y="19"/>
                  </a:lnTo>
                  <a:lnTo>
                    <a:pt x="53" y="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7" name="Freeform 35"/>
            <p:cNvSpPr>
              <a:spLocks noEditPoints="1"/>
            </p:cNvSpPr>
            <p:nvPr/>
          </p:nvSpPr>
          <p:spPr bwMode="auto">
            <a:xfrm>
              <a:off x="54" y="248"/>
              <a:ext cx="26" cy="26"/>
            </a:xfrm>
            <a:custGeom>
              <a:avLst/>
              <a:gdLst>
                <a:gd name="T0" fmla="*/ 0 w 77"/>
                <a:gd name="T1" fmla="*/ 0 h 77"/>
                <a:gd name="T2" fmla="*/ 0 w 77"/>
                <a:gd name="T3" fmla="*/ 0 h 77"/>
                <a:gd name="T4" fmla="*/ 0 w 77"/>
                <a:gd name="T5" fmla="*/ 0 h 77"/>
                <a:gd name="T6" fmla="*/ 0 w 77"/>
                <a:gd name="T7" fmla="*/ 0 h 77"/>
                <a:gd name="T8" fmla="*/ 0 w 77"/>
                <a:gd name="T9" fmla="*/ 0 h 77"/>
                <a:gd name="T10" fmla="*/ 0 w 77"/>
                <a:gd name="T11" fmla="*/ 0 h 77"/>
                <a:gd name="T12" fmla="*/ 0 w 77"/>
                <a:gd name="T13" fmla="*/ 0 h 77"/>
                <a:gd name="T14" fmla="*/ 0 w 77"/>
                <a:gd name="T15" fmla="*/ 0 h 77"/>
                <a:gd name="T16" fmla="*/ 0 w 77"/>
                <a:gd name="T17" fmla="*/ 0 h 77"/>
                <a:gd name="T18" fmla="*/ 0 w 77"/>
                <a:gd name="T19" fmla="*/ 0 h 77"/>
                <a:gd name="T20" fmla="*/ 0 w 77"/>
                <a:gd name="T21" fmla="*/ 0 h 77"/>
                <a:gd name="T22" fmla="*/ 0 w 77"/>
                <a:gd name="T23" fmla="*/ 0 h 77"/>
                <a:gd name="T24" fmla="*/ 0 w 77"/>
                <a:gd name="T25" fmla="*/ 0 h 77"/>
                <a:gd name="T26" fmla="*/ 0 w 77"/>
                <a:gd name="T27" fmla="*/ 0 h 77"/>
                <a:gd name="T28" fmla="*/ 0 w 77"/>
                <a:gd name="T29" fmla="*/ 0 h 77"/>
                <a:gd name="T30" fmla="*/ 0 w 77"/>
                <a:gd name="T31" fmla="*/ 0 h 77"/>
                <a:gd name="T32" fmla="*/ 0 w 77"/>
                <a:gd name="T33" fmla="*/ 0 h 77"/>
                <a:gd name="T34" fmla="*/ 0 w 77"/>
                <a:gd name="T35" fmla="*/ 0 h 77"/>
                <a:gd name="T36" fmla="*/ 0 w 77"/>
                <a:gd name="T37" fmla="*/ 0 h 77"/>
                <a:gd name="T38" fmla="*/ 0 w 77"/>
                <a:gd name="T39" fmla="*/ 0 h 77"/>
                <a:gd name="T40" fmla="*/ 0 w 77"/>
                <a:gd name="T41" fmla="*/ 0 h 77"/>
                <a:gd name="T42" fmla="*/ 0 w 77"/>
                <a:gd name="T43" fmla="*/ 0 h 77"/>
                <a:gd name="T44" fmla="*/ 0 w 77"/>
                <a:gd name="T45" fmla="*/ 0 h 77"/>
                <a:gd name="T46" fmla="*/ 0 w 77"/>
                <a:gd name="T47" fmla="*/ 0 h 77"/>
                <a:gd name="T48" fmla="*/ 0 w 77"/>
                <a:gd name="T49" fmla="*/ 0 h 77"/>
                <a:gd name="T50" fmla="*/ 0 w 77"/>
                <a:gd name="T51" fmla="*/ 0 h 77"/>
                <a:gd name="T52" fmla="*/ 0 w 77"/>
                <a:gd name="T53" fmla="*/ 0 h 77"/>
                <a:gd name="T54" fmla="*/ 0 w 77"/>
                <a:gd name="T55" fmla="*/ 0 h 77"/>
                <a:gd name="T56" fmla="*/ 0 w 77"/>
                <a:gd name="T57" fmla="*/ 0 h 77"/>
                <a:gd name="T58" fmla="*/ 0 w 77"/>
                <a:gd name="T59" fmla="*/ 0 h 77"/>
                <a:gd name="T60" fmla="*/ 0 w 77"/>
                <a:gd name="T61" fmla="*/ 0 h 77"/>
                <a:gd name="T62" fmla="*/ 0 w 77"/>
                <a:gd name="T63" fmla="*/ 0 h 77"/>
                <a:gd name="T64" fmla="*/ 0 w 77"/>
                <a:gd name="T65" fmla="*/ 0 h 77"/>
                <a:gd name="T66" fmla="*/ 0 w 77"/>
                <a:gd name="T67" fmla="*/ 0 h 77"/>
                <a:gd name="T68" fmla="*/ 0 w 77"/>
                <a:gd name="T69" fmla="*/ 0 h 77"/>
                <a:gd name="T70" fmla="*/ 0 w 77"/>
                <a:gd name="T71" fmla="*/ 0 h 77"/>
                <a:gd name="T72" fmla="*/ 0 w 77"/>
                <a:gd name="T73" fmla="*/ 0 h 77"/>
                <a:gd name="T74" fmla="*/ 0 w 77"/>
                <a:gd name="T75" fmla="*/ 0 h 77"/>
                <a:gd name="T76" fmla="*/ 0 w 77"/>
                <a:gd name="T77" fmla="*/ 0 h 77"/>
                <a:gd name="T78" fmla="*/ 0 w 77"/>
                <a:gd name="T79" fmla="*/ 0 h 77"/>
                <a:gd name="T80" fmla="*/ 0 w 77"/>
                <a:gd name="T81" fmla="*/ 0 h 77"/>
                <a:gd name="T82" fmla="*/ 0 w 77"/>
                <a:gd name="T83" fmla="*/ 0 h 77"/>
                <a:gd name="T84" fmla="*/ 0 w 77"/>
                <a:gd name="T85" fmla="*/ 0 h 7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77"/>
                <a:gd name="T130" fmla="*/ 0 h 77"/>
                <a:gd name="T131" fmla="*/ 77 w 77"/>
                <a:gd name="T132" fmla="*/ 77 h 7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77" h="77">
                  <a:moveTo>
                    <a:pt x="23" y="57"/>
                  </a:moveTo>
                  <a:lnTo>
                    <a:pt x="21" y="56"/>
                  </a:lnTo>
                  <a:lnTo>
                    <a:pt x="20" y="54"/>
                  </a:lnTo>
                  <a:lnTo>
                    <a:pt x="18" y="51"/>
                  </a:lnTo>
                  <a:lnTo>
                    <a:pt x="17" y="50"/>
                  </a:lnTo>
                  <a:lnTo>
                    <a:pt x="17" y="47"/>
                  </a:lnTo>
                  <a:lnTo>
                    <a:pt x="16" y="44"/>
                  </a:lnTo>
                  <a:lnTo>
                    <a:pt x="16" y="41"/>
                  </a:lnTo>
                  <a:lnTo>
                    <a:pt x="16" y="39"/>
                  </a:lnTo>
                  <a:lnTo>
                    <a:pt x="16" y="34"/>
                  </a:lnTo>
                  <a:lnTo>
                    <a:pt x="16" y="31"/>
                  </a:lnTo>
                  <a:lnTo>
                    <a:pt x="17" y="29"/>
                  </a:lnTo>
                  <a:lnTo>
                    <a:pt x="17" y="26"/>
                  </a:lnTo>
                  <a:lnTo>
                    <a:pt x="18" y="24"/>
                  </a:lnTo>
                  <a:lnTo>
                    <a:pt x="20" y="21"/>
                  </a:lnTo>
                  <a:lnTo>
                    <a:pt x="21" y="20"/>
                  </a:lnTo>
                  <a:lnTo>
                    <a:pt x="23" y="19"/>
                  </a:lnTo>
                  <a:lnTo>
                    <a:pt x="24" y="17"/>
                  </a:lnTo>
                  <a:lnTo>
                    <a:pt x="26" y="16"/>
                  </a:lnTo>
                  <a:lnTo>
                    <a:pt x="27" y="14"/>
                  </a:lnTo>
                  <a:lnTo>
                    <a:pt x="29" y="14"/>
                  </a:lnTo>
                  <a:lnTo>
                    <a:pt x="31" y="13"/>
                  </a:lnTo>
                  <a:lnTo>
                    <a:pt x="33" y="13"/>
                  </a:lnTo>
                  <a:lnTo>
                    <a:pt x="36" y="13"/>
                  </a:lnTo>
                  <a:lnTo>
                    <a:pt x="39" y="13"/>
                  </a:lnTo>
                  <a:lnTo>
                    <a:pt x="40" y="13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7" y="14"/>
                  </a:lnTo>
                  <a:lnTo>
                    <a:pt x="49" y="14"/>
                  </a:lnTo>
                  <a:lnTo>
                    <a:pt x="50" y="16"/>
                  </a:lnTo>
                  <a:lnTo>
                    <a:pt x="53" y="17"/>
                  </a:lnTo>
                  <a:lnTo>
                    <a:pt x="54" y="19"/>
                  </a:lnTo>
                  <a:lnTo>
                    <a:pt x="56" y="20"/>
                  </a:lnTo>
                  <a:lnTo>
                    <a:pt x="57" y="21"/>
                  </a:lnTo>
                  <a:lnTo>
                    <a:pt x="57" y="24"/>
                  </a:lnTo>
                  <a:lnTo>
                    <a:pt x="59" y="26"/>
                  </a:lnTo>
                  <a:lnTo>
                    <a:pt x="59" y="29"/>
                  </a:lnTo>
                  <a:lnTo>
                    <a:pt x="60" y="31"/>
                  </a:lnTo>
                  <a:lnTo>
                    <a:pt x="60" y="34"/>
                  </a:lnTo>
                  <a:lnTo>
                    <a:pt x="60" y="39"/>
                  </a:lnTo>
                  <a:lnTo>
                    <a:pt x="60" y="41"/>
                  </a:lnTo>
                  <a:lnTo>
                    <a:pt x="60" y="44"/>
                  </a:lnTo>
                  <a:lnTo>
                    <a:pt x="59" y="47"/>
                  </a:lnTo>
                  <a:lnTo>
                    <a:pt x="59" y="50"/>
                  </a:lnTo>
                  <a:lnTo>
                    <a:pt x="57" y="51"/>
                  </a:lnTo>
                  <a:lnTo>
                    <a:pt x="57" y="54"/>
                  </a:lnTo>
                  <a:lnTo>
                    <a:pt x="56" y="56"/>
                  </a:lnTo>
                  <a:lnTo>
                    <a:pt x="54" y="57"/>
                  </a:lnTo>
                  <a:lnTo>
                    <a:pt x="53" y="59"/>
                  </a:lnTo>
                  <a:lnTo>
                    <a:pt x="50" y="60"/>
                  </a:lnTo>
                  <a:lnTo>
                    <a:pt x="49" y="61"/>
                  </a:lnTo>
                  <a:lnTo>
                    <a:pt x="47" y="61"/>
                  </a:lnTo>
                  <a:lnTo>
                    <a:pt x="44" y="63"/>
                  </a:lnTo>
                  <a:lnTo>
                    <a:pt x="43" y="63"/>
                  </a:lnTo>
                  <a:lnTo>
                    <a:pt x="40" y="63"/>
                  </a:lnTo>
                  <a:lnTo>
                    <a:pt x="39" y="64"/>
                  </a:lnTo>
                  <a:lnTo>
                    <a:pt x="36" y="63"/>
                  </a:lnTo>
                  <a:lnTo>
                    <a:pt x="33" y="63"/>
                  </a:lnTo>
                  <a:lnTo>
                    <a:pt x="31" y="63"/>
                  </a:lnTo>
                  <a:lnTo>
                    <a:pt x="29" y="61"/>
                  </a:lnTo>
                  <a:lnTo>
                    <a:pt x="27" y="61"/>
                  </a:lnTo>
                  <a:lnTo>
                    <a:pt x="26" y="60"/>
                  </a:lnTo>
                  <a:lnTo>
                    <a:pt x="24" y="59"/>
                  </a:lnTo>
                  <a:lnTo>
                    <a:pt x="23" y="57"/>
                  </a:lnTo>
                  <a:close/>
                  <a:moveTo>
                    <a:pt x="39" y="77"/>
                  </a:moveTo>
                  <a:lnTo>
                    <a:pt x="41" y="76"/>
                  </a:lnTo>
                  <a:lnTo>
                    <a:pt x="46" y="76"/>
                  </a:lnTo>
                  <a:lnTo>
                    <a:pt x="49" y="76"/>
                  </a:lnTo>
                  <a:lnTo>
                    <a:pt x="51" y="74"/>
                  </a:lnTo>
                  <a:lnTo>
                    <a:pt x="56" y="73"/>
                  </a:lnTo>
                  <a:lnTo>
                    <a:pt x="59" y="72"/>
                  </a:lnTo>
                  <a:lnTo>
                    <a:pt x="60" y="70"/>
                  </a:lnTo>
                  <a:lnTo>
                    <a:pt x="63" y="69"/>
                  </a:lnTo>
                  <a:lnTo>
                    <a:pt x="66" y="66"/>
                  </a:lnTo>
                  <a:lnTo>
                    <a:pt x="69" y="63"/>
                  </a:lnTo>
                  <a:lnTo>
                    <a:pt x="71" y="59"/>
                  </a:lnTo>
                  <a:lnTo>
                    <a:pt x="73" y="56"/>
                  </a:lnTo>
                  <a:lnTo>
                    <a:pt x="74" y="51"/>
                  </a:lnTo>
                  <a:lnTo>
                    <a:pt x="76" y="47"/>
                  </a:lnTo>
                  <a:lnTo>
                    <a:pt x="76" y="43"/>
                  </a:lnTo>
                  <a:lnTo>
                    <a:pt x="77" y="39"/>
                  </a:lnTo>
                  <a:lnTo>
                    <a:pt x="76" y="33"/>
                  </a:lnTo>
                  <a:lnTo>
                    <a:pt x="76" y="29"/>
                  </a:lnTo>
                  <a:lnTo>
                    <a:pt x="74" y="24"/>
                  </a:lnTo>
                  <a:lnTo>
                    <a:pt x="73" y="20"/>
                  </a:lnTo>
                  <a:lnTo>
                    <a:pt x="71" y="17"/>
                  </a:lnTo>
                  <a:lnTo>
                    <a:pt x="69" y="13"/>
                  </a:lnTo>
                  <a:lnTo>
                    <a:pt x="66" y="10"/>
                  </a:lnTo>
                  <a:lnTo>
                    <a:pt x="63" y="7"/>
                  </a:lnTo>
                  <a:lnTo>
                    <a:pt x="60" y="6"/>
                  </a:lnTo>
                  <a:lnTo>
                    <a:pt x="59" y="4"/>
                  </a:lnTo>
                  <a:lnTo>
                    <a:pt x="56" y="3"/>
                  </a:lnTo>
                  <a:lnTo>
                    <a:pt x="51" y="1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1" y="0"/>
                  </a:lnTo>
                  <a:lnTo>
                    <a:pt x="39" y="0"/>
                  </a:lnTo>
                  <a:lnTo>
                    <a:pt x="34" y="0"/>
                  </a:lnTo>
                  <a:lnTo>
                    <a:pt x="31" y="0"/>
                  </a:lnTo>
                  <a:lnTo>
                    <a:pt x="27" y="0"/>
                  </a:lnTo>
                  <a:lnTo>
                    <a:pt x="24" y="1"/>
                  </a:lnTo>
                  <a:lnTo>
                    <a:pt x="21" y="3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3" y="7"/>
                  </a:lnTo>
                  <a:lnTo>
                    <a:pt x="10" y="10"/>
                  </a:lnTo>
                  <a:lnTo>
                    <a:pt x="7" y="13"/>
                  </a:lnTo>
                  <a:lnTo>
                    <a:pt x="6" y="17"/>
                  </a:lnTo>
                  <a:lnTo>
                    <a:pt x="3" y="20"/>
                  </a:lnTo>
                  <a:lnTo>
                    <a:pt x="1" y="24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9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1" y="51"/>
                  </a:lnTo>
                  <a:lnTo>
                    <a:pt x="3" y="56"/>
                  </a:lnTo>
                  <a:lnTo>
                    <a:pt x="6" y="59"/>
                  </a:lnTo>
                  <a:lnTo>
                    <a:pt x="7" y="63"/>
                  </a:lnTo>
                  <a:lnTo>
                    <a:pt x="10" y="66"/>
                  </a:lnTo>
                  <a:lnTo>
                    <a:pt x="13" y="69"/>
                  </a:lnTo>
                  <a:lnTo>
                    <a:pt x="16" y="70"/>
                  </a:lnTo>
                  <a:lnTo>
                    <a:pt x="18" y="72"/>
                  </a:lnTo>
                  <a:lnTo>
                    <a:pt x="21" y="73"/>
                  </a:lnTo>
                  <a:lnTo>
                    <a:pt x="24" y="74"/>
                  </a:lnTo>
                  <a:lnTo>
                    <a:pt x="27" y="76"/>
                  </a:lnTo>
                  <a:lnTo>
                    <a:pt x="31" y="76"/>
                  </a:lnTo>
                  <a:lnTo>
                    <a:pt x="34" y="76"/>
                  </a:lnTo>
                  <a:lnTo>
                    <a:pt x="39" y="7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8" name="Freeform 36"/>
            <p:cNvSpPr>
              <a:spLocks/>
            </p:cNvSpPr>
            <p:nvPr/>
          </p:nvSpPr>
          <p:spPr bwMode="auto">
            <a:xfrm>
              <a:off x="79" y="249"/>
              <a:ext cx="29" cy="24"/>
            </a:xfrm>
            <a:custGeom>
              <a:avLst/>
              <a:gdLst>
                <a:gd name="T0" fmla="*/ 0 w 86"/>
                <a:gd name="T1" fmla="*/ 0 h 73"/>
                <a:gd name="T2" fmla="*/ 0 w 86"/>
                <a:gd name="T3" fmla="*/ 0 h 73"/>
                <a:gd name="T4" fmla="*/ 0 w 86"/>
                <a:gd name="T5" fmla="*/ 0 h 73"/>
                <a:gd name="T6" fmla="*/ 0 w 86"/>
                <a:gd name="T7" fmla="*/ 0 h 73"/>
                <a:gd name="T8" fmla="*/ 0 w 86"/>
                <a:gd name="T9" fmla="*/ 0 h 73"/>
                <a:gd name="T10" fmla="*/ 0 w 86"/>
                <a:gd name="T11" fmla="*/ 0 h 73"/>
                <a:gd name="T12" fmla="*/ 0 w 86"/>
                <a:gd name="T13" fmla="*/ 0 h 73"/>
                <a:gd name="T14" fmla="*/ 0 w 86"/>
                <a:gd name="T15" fmla="*/ 0 h 73"/>
                <a:gd name="T16" fmla="*/ 0 w 86"/>
                <a:gd name="T17" fmla="*/ 0 h 73"/>
                <a:gd name="T18" fmla="*/ 0 w 86"/>
                <a:gd name="T19" fmla="*/ 0 h 73"/>
                <a:gd name="T20" fmla="*/ 0 w 86"/>
                <a:gd name="T21" fmla="*/ 0 h 73"/>
                <a:gd name="T22" fmla="*/ 0 w 86"/>
                <a:gd name="T23" fmla="*/ 0 h 73"/>
                <a:gd name="T24" fmla="*/ 0 w 86"/>
                <a:gd name="T25" fmla="*/ 0 h 73"/>
                <a:gd name="T26" fmla="*/ 0 w 86"/>
                <a:gd name="T27" fmla="*/ 0 h 73"/>
                <a:gd name="T28" fmla="*/ 0 w 86"/>
                <a:gd name="T29" fmla="*/ 0 h 73"/>
                <a:gd name="T30" fmla="*/ 0 w 86"/>
                <a:gd name="T31" fmla="*/ 0 h 73"/>
                <a:gd name="T32" fmla="*/ 0 w 86"/>
                <a:gd name="T33" fmla="*/ 0 h 73"/>
                <a:gd name="T34" fmla="*/ 0 w 86"/>
                <a:gd name="T35" fmla="*/ 0 h 73"/>
                <a:gd name="T36" fmla="*/ 0 w 86"/>
                <a:gd name="T37" fmla="*/ 0 h 73"/>
                <a:gd name="T38" fmla="*/ 0 w 86"/>
                <a:gd name="T39" fmla="*/ 0 h 73"/>
                <a:gd name="T40" fmla="*/ 0 w 86"/>
                <a:gd name="T41" fmla="*/ 0 h 73"/>
                <a:gd name="T42" fmla="*/ 0 w 86"/>
                <a:gd name="T43" fmla="*/ 0 h 73"/>
                <a:gd name="T44" fmla="*/ 0 w 86"/>
                <a:gd name="T45" fmla="*/ 0 h 73"/>
                <a:gd name="T46" fmla="*/ 0 w 86"/>
                <a:gd name="T47" fmla="*/ 0 h 73"/>
                <a:gd name="T48" fmla="*/ 0 w 86"/>
                <a:gd name="T49" fmla="*/ 0 h 73"/>
                <a:gd name="T50" fmla="*/ 0 w 86"/>
                <a:gd name="T51" fmla="*/ 0 h 73"/>
                <a:gd name="T52" fmla="*/ 0 w 86"/>
                <a:gd name="T53" fmla="*/ 0 h 73"/>
                <a:gd name="T54" fmla="*/ 0 w 86"/>
                <a:gd name="T55" fmla="*/ 0 h 73"/>
                <a:gd name="T56" fmla="*/ 0 w 86"/>
                <a:gd name="T57" fmla="*/ 0 h 73"/>
                <a:gd name="T58" fmla="*/ 0 w 86"/>
                <a:gd name="T59" fmla="*/ 0 h 73"/>
                <a:gd name="T60" fmla="*/ 0 w 86"/>
                <a:gd name="T61" fmla="*/ 0 h 73"/>
                <a:gd name="T62" fmla="*/ 0 w 86"/>
                <a:gd name="T63" fmla="*/ 0 h 73"/>
                <a:gd name="T64" fmla="*/ 0 w 86"/>
                <a:gd name="T65" fmla="*/ 0 h 73"/>
                <a:gd name="T66" fmla="*/ 0 w 86"/>
                <a:gd name="T67" fmla="*/ 0 h 73"/>
                <a:gd name="T68" fmla="*/ 0 w 86"/>
                <a:gd name="T69" fmla="*/ 0 h 73"/>
                <a:gd name="T70" fmla="*/ 0 w 86"/>
                <a:gd name="T71" fmla="*/ 0 h 73"/>
                <a:gd name="T72" fmla="*/ 0 w 86"/>
                <a:gd name="T73" fmla="*/ 0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6"/>
                <a:gd name="T112" fmla="*/ 0 h 73"/>
                <a:gd name="T113" fmla="*/ 86 w 86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6" h="73">
                  <a:moveTo>
                    <a:pt x="60" y="0"/>
                  </a:moveTo>
                  <a:lnTo>
                    <a:pt x="60" y="0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2" y="3"/>
                  </a:lnTo>
                  <a:lnTo>
                    <a:pt x="62" y="5"/>
                  </a:lnTo>
                  <a:lnTo>
                    <a:pt x="62" y="6"/>
                  </a:lnTo>
                  <a:lnTo>
                    <a:pt x="62" y="8"/>
                  </a:lnTo>
                  <a:lnTo>
                    <a:pt x="62" y="9"/>
                  </a:lnTo>
                  <a:lnTo>
                    <a:pt x="60" y="9"/>
                  </a:lnTo>
                  <a:lnTo>
                    <a:pt x="60" y="10"/>
                  </a:lnTo>
                  <a:lnTo>
                    <a:pt x="59" y="12"/>
                  </a:lnTo>
                  <a:lnTo>
                    <a:pt x="45" y="32"/>
                  </a:lnTo>
                  <a:lnTo>
                    <a:pt x="30" y="10"/>
                  </a:lnTo>
                  <a:lnTo>
                    <a:pt x="29" y="9"/>
                  </a:lnTo>
                  <a:lnTo>
                    <a:pt x="29" y="8"/>
                  </a:lnTo>
                  <a:lnTo>
                    <a:pt x="27" y="8"/>
                  </a:lnTo>
                  <a:lnTo>
                    <a:pt x="27" y="6"/>
                  </a:lnTo>
                  <a:lnTo>
                    <a:pt x="27" y="5"/>
                  </a:lnTo>
                  <a:lnTo>
                    <a:pt x="27" y="3"/>
                  </a:lnTo>
                  <a:lnTo>
                    <a:pt x="27" y="2"/>
                  </a:lnTo>
                  <a:lnTo>
                    <a:pt x="29" y="2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2"/>
                  </a:lnTo>
                  <a:lnTo>
                    <a:pt x="5" y="3"/>
                  </a:lnTo>
                  <a:lnTo>
                    <a:pt x="6" y="5"/>
                  </a:lnTo>
                  <a:lnTo>
                    <a:pt x="7" y="6"/>
                  </a:lnTo>
                  <a:lnTo>
                    <a:pt x="9" y="8"/>
                  </a:lnTo>
                  <a:lnTo>
                    <a:pt x="10" y="9"/>
                  </a:lnTo>
                  <a:lnTo>
                    <a:pt x="12" y="12"/>
                  </a:lnTo>
                  <a:lnTo>
                    <a:pt x="36" y="46"/>
                  </a:lnTo>
                  <a:lnTo>
                    <a:pt x="36" y="58"/>
                  </a:lnTo>
                  <a:lnTo>
                    <a:pt x="36" y="60"/>
                  </a:lnTo>
                  <a:lnTo>
                    <a:pt x="36" y="62"/>
                  </a:lnTo>
                  <a:lnTo>
                    <a:pt x="35" y="65"/>
                  </a:lnTo>
                  <a:lnTo>
                    <a:pt x="35" y="66"/>
                  </a:lnTo>
                  <a:lnTo>
                    <a:pt x="33" y="69"/>
                  </a:lnTo>
                  <a:lnTo>
                    <a:pt x="33" y="71"/>
                  </a:lnTo>
                  <a:lnTo>
                    <a:pt x="32" y="72"/>
                  </a:lnTo>
                  <a:lnTo>
                    <a:pt x="30" y="73"/>
                  </a:lnTo>
                  <a:lnTo>
                    <a:pt x="57" y="73"/>
                  </a:lnTo>
                  <a:lnTo>
                    <a:pt x="56" y="72"/>
                  </a:lnTo>
                  <a:lnTo>
                    <a:pt x="55" y="71"/>
                  </a:lnTo>
                  <a:lnTo>
                    <a:pt x="53" y="69"/>
                  </a:lnTo>
                  <a:lnTo>
                    <a:pt x="53" y="66"/>
                  </a:lnTo>
                  <a:lnTo>
                    <a:pt x="52" y="65"/>
                  </a:lnTo>
                  <a:lnTo>
                    <a:pt x="52" y="62"/>
                  </a:lnTo>
                  <a:lnTo>
                    <a:pt x="52" y="60"/>
                  </a:lnTo>
                  <a:lnTo>
                    <a:pt x="52" y="58"/>
                  </a:lnTo>
                  <a:lnTo>
                    <a:pt x="52" y="46"/>
                  </a:lnTo>
                  <a:lnTo>
                    <a:pt x="73" y="15"/>
                  </a:lnTo>
                  <a:lnTo>
                    <a:pt x="75" y="13"/>
                  </a:lnTo>
                  <a:lnTo>
                    <a:pt x="76" y="10"/>
                  </a:lnTo>
                  <a:lnTo>
                    <a:pt x="77" y="9"/>
                  </a:lnTo>
                  <a:lnTo>
                    <a:pt x="79" y="6"/>
                  </a:lnTo>
                  <a:lnTo>
                    <a:pt x="80" y="5"/>
                  </a:lnTo>
                  <a:lnTo>
                    <a:pt x="83" y="3"/>
                  </a:lnTo>
                  <a:lnTo>
                    <a:pt x="85" y="2"/>
                  </a:lnTo>
                  <a:lnTo>
                    <a:pt x="86" y="0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9" name="Freeform 37"/>
            <p:cNvSpPr>
              <a:spLocks/>
            </p:cNvSpPr>
            <p:nvPr/>
          </p:nvSpPr>
          <p:spPr bwMode="auto">
            <a:xfrm>
              <a:off x="133" y="249"/>
              <a:ext cx="21" cy="24"/>
            </a:xfrm>
            <a:custGeom>
              <a:avLst/>
              <a:gdLst>
                <a:gd name="T0" fmla="*/ 0 w 62"/>
                <a:gd name="T1" fmla="*/ 0 h 73"/>
                <a:gd name="T2" fmla="*/ 0 w 62"/>
                <a:gd name="T3" fmla="*/ 0 h 73"/>
                <a:gd name="T4" fmla="*/ 0 w 62"/>
                <a:gd name="T5" fmla="*/ 0 h 73"/>
                <a:gd name="T6" fmla="*/ 0 w 62"/>
                <a:gd name="T7" fmla="*/ 0 h 73"/>
                <a:gd name="T8" fmla="*/ 0 w 62"/>
                <a:gd name="T9" fmla="*/ 0 h 73"/>
                <a:gd name="T10" fmla="*/ 0 w 62"/>
                <a:gd name="T11" fmla="*/ 0 h 73"/>
                <a:gd name="T12" fmla="*/ 0 w 62"/>
                <a:gd name="T13" fmla="*/ 0 h 73"/>
                <a:gd name="T14" fmla="*/ 0 w 62"/>
                <a:gd name="T15" fmla="*/ 0 h 73"/>
                <a:gd name="T16" fmla="*/ 0 w 62"/>
                <a:gd name="T17" fmla="*/ 0 h 73"/>
                <a:gd name="T18" fmla="*/ 0 w 62"/>
                <a:gd name="T19" fmla="*/ 0 h 73"/>
                <a:gd name="T20" fmla="*/ 0 w 62"/>
                <a:gd name="T21" fmla="*/ 0 h 73"/>
                <a:gd name="T22" fmla="*/ 0 w 62"/>
                <a:gd name="T23" fmla="*/ 0 h 73"/>
                <a:gd name="T24" fmla="*/ 0 w 62"/>
                <a:gd name="T25" fmla="*/ 0 h 73"/>
                <a:gd name="T26" fmla="*/ 0 w 62"/>
                <a:gd name="T27" fmla="*/ 0 h 73"/>
                <a:gd name="T28" fmla="*/ 0 w 62"/>
                <a:gd name="T29" fmla="*/ 0 h 73"/>
                <a:gd name="T30" fmla="*/ 0 w 62"/>
                <a:gd name="T31" fmla="*/ 0 h 73"/>
                <a:gd name="T32" fmla="*/ 0 w 62"/>
                <a:gd name="T33" fmla="*/ 0 h 73"/>
                <a:gd name="T34" fmla="*/ 0 w 62"/>
                <a:gd name="T35" fmla="*/ 0 h 73"/>
                <a:gd name="T36" fmla="*/ 0 w 62"/>
                <a:gd name="T37" fmla="*/ 0 h 73"/>
                <a:gd name="T38" fmla="*/ 0 w 62"/>
                <a:gd name="T39" fmla="*/ 0 h 73"/>
                <a:gd name="T40" fmla="*/ 0 w 62"/>
                <a:gd name="T41" fmla="*/ 0 h 73"/>
                <a:gd name="T42" fmla="*/ 0 w 62"/>
                <a:gd name="T43" fmla="*/ 0 h 73"/>
                <a:gd name="T44" fmla="*/ 0 w 62"/>
                <a:gd name="T45" fmla="*/ 0 h 73"/>
                <a:gd name="T46" fmla="*/ 0 w 62"/>
                <a:gd name="T47" fmla="*/ 0 h 73"/>
                <a:gd name="T48" fmla="*/ 0 w 62"/>
                <a:gd name="T49" fmla="*/ 0 h 73"/>
                <a:gd name="T50" fmla="*/ 0 w 62"/>
                <a:gd name="T51" fmla="*/ 0 h 73"/>
                <a:gd name="T52" fmla="*/ 0 w 62"/>
                <a:gd name="T53" fmla="*/ 0 h 73"/>
                <a:gd name="T54" fmla="*/ 0 w 62"/>
                <a:gd name="T55" fmla="*/ 0 h 73"/>
                <a:gd name="T56" fmla="*/ 0 w 62"/>
                <a:gd name="T57" fmla="*/ 0 h 73"/>
                <a:gd name="T58" fmla="*/ 0 w 62"/>
                <a:gd name="T59" fmla="*/ 0 h 73"/>
                <a:gd name="T60" fmla="*/ 0 w 62"/>
                <a:gd name="T61" fmla="*/ 0 h 73"/>
                <a:gd name="T62" fmla="*/ 0 w 62"/>
                <a:gd name="T63" fmla="*/ 0 h 73"/>
                <a:gd name="T64" fmla="*/ 0 w 62"/>
                <a:gd name="T65" fmla="*/ 0 h 73"/>
                <a:gd name="T66" fmla="*/ 0 w 62"/>
                <a:gd name="T67" fmla="*/ 0 h 73"/>
                <a:gd name="T68" fmla="*/ 0 w 62"/>
                <a:gd name="T69" fmla="*/ 0 h 73"/>
                <a:gd name="T70" fmla="*/ 0 w 62"/>
                <a:gd name="T71" fmla="*/ 0 h 73"/>
                <a:gd name="T72" fmla="*/ 0 w 62"/>
                <a:gd name="T73" fmla="*/ 0 h 73"/>
                <a:gd name="T74" fmla="*/ 0 w 62"/>
                <a:gd name="T75" fmla="*/ 0 h 73"/>
                <a:gd name="T76" fmla="*/ 0 w 62"/>
                <a:gd name="T77" fmla="*/ 0 h 73"/>
                <a:gd name="T78" fmla="*/ 0 w 62"/>
                <a:gd name="T79" fmla="*/ 0 h 73"/>
                <a:gd name="T80" fmla="*/ 0 w 62"/>
                <a:gd name="T81" fmla="*/ 0 h 73"/>
                <a:gd name="T82" fmla="*/ 0 w 62"/>
                <a:gd name="T83" fmla="*/ 0 h 73"/>
                <a:gd name="T84" fmla="*/ 0 w 62"/>
                <a:gd name="T85" fmla="*/ 0 h 73"/>
                <a:gd name="T86" fmla="*/ 0 w 62"/>
                <a:gd name="T87" fmla="*/ 0 h 73"/>
                <a:gd name="T88" fmla="*/ 0 w 62"/>
                <a:gd name="T89" fmla="*/ 0 h 7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62"/>
                <a:gd name="T136" fmla="*/ 0 h 73"/>
                <a:gd name="T137" fmla="*/ 62 w 62"/>
                <a:gd name="T138" fmla="*/ 73 h 7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62" h="73">
                  <a:moveTo>
                    <a:pt x="39" y="62"/>
                  </a:moveTo>
                  <a:lnTo>
                    <a:pt x="20" y="62"/>
                  </a:lnTo>
                  <a:lnTo>
                    <a:pt x="20" y="42"/>
                  </a:lnTo>
                  <a:lnTo>
                    <a:pt x="49" y="42"/>
                  </a:lnTo>
                  <a:lnTo>
                    <a:pt x="50" y="30"/>
                  </a:lnTo>
                  <a:lnTo>
                    <a:pt x="20" y="30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2"/>
                  </a:lnTo>
                  <a:lnTo>
                    <a:pt x="50" y="13"/>
                  </a:lnTo>
                  <a:lnTo>
                    <a:pt x="53" y="13"/>
                  </a:lnTo>
                  <a:lnTo>
                    <a:pt x="54" y="13"/>
                  </a:lnTo>
                  <a:lnTo>
                    <a:pt x="57" y="15"/>
                  </a:lnTo>
                  <a:lnTo>
                    <a:pt x="59" y="16"/>
                  </a:lnTo>
                  <a:lnTo>
                    <a:pt x="59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3"/>
                  </a:lnTo>
                  <a:lnTo>
                    <a:pt x="3" y="5"/>
                  </a:lnTo>
                  <a:lnTo>
                    <a:pt x="3" y="8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2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59" y="73"/>
                  </a:lnTo>
                  <a:lnTo>
                    <a:pt x="62" y="56"/>
                  </a:lnTo>
                  <a:lnTo>
                    <a:pt x="59" y="58"/>
                  </a:lnTo>
                  <a:lnTo>
                    <a:pt x="57" y="59"/>
                  </a:lnTo>
                  <a:lnTo>
                    <a:pt x="54" y="60"/>
                  </a:lnTo>
                  <a:lnTo>
                    <a:pt x="52" y="60"/>
                  </a:lnTo>
                  <a:lnTo>
                    <a:pt x="49" y="62"/>
                  </a:lnTo>
                  <a:lnTo>
                    <a:pt x="46" y="62"/>
                  </a:lnTo>
                  <a:lnTo>
                    <a:pt x="43" y="62"/>
                  </a:lnTo>
                  <a:lnTo>
                    <a:pt x="39" y="6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GB" sz="3000" b="1" i="0" kern="0" dirty="0">
                <a:solidFill>
                  <a:srgbClr val="0000FF"/>
                </a:solidFill>
              </a:rPr>
              <a:t>Industry Specifications in PLM</a:t>
            </a:r>
            <a:endParaRPr lang="en-US" sz="3000" b="1" i="0" kern="0" dirty="0">
              <a:solidFill>
                <a:srgbClr val="0000FF"/>
              </a:solidFill>
            </a:endParaRPr>
          </a:p>
        </p:txBody>
      </p:sp>
      <p:sp>
        <p:nvSpPr>
          <p:cNvPr id="36" name="Content Placeholder 2"/>
          <p:cNvSpPr>
            <a:spLocks noGrp="1"/>
          </p:cNvSpPr>
          <p:nvPr>
            <p:ph idx="1"/>
          </p:nvPr>
        </p:nvSpPr>
        <p:spPr>
          <a:xfrm>
            <a:off x="670711" y="1222218"/>
            <a:ext cx="4073304" cy="4093428"/>
          </a:xfrm>
          <a:solidFill>
            <a:schemeClr val="bg1"/>
          </a:solidFill>
          <a:ln w="38100">
            <a:noFill/>
            <a:prstDash val="dash"/>
            <a:round/>
            <a:headEnd/>
            <a:tailEnd/>
          </a:ln>
        </p:spPr>
        <p:txBody>
          <a:bodyPr wrap="square">
            <a:spAutoFit/>
          </a:bodyPr>
          <a:lstStyle/>
          <a:p>
            <a:pPr marL="361950" indent="-271463">
              <a:spcBef>
                <a:spcPct val="0"/>
              </a:spcBef>
              <a:buClr>
                <a:srgbClr val="0000FF"/>
              </a:buClr>
              <a:buNone/>
              <a:defRPr/>
            </a:pPr>
            <a:r>
              <a:rPr lang="en-US" sz="2000" kern="1200" dirty="0">
                <a:latin typeface="Arial" pitchFamily="34" charset="0"/>
                <a:cs typeface="Arial" pitchFamily="34" charset="0"/>
              </a:rPr>
              <a:t>Feedback types</a:t>
            </a:r>
          </a:p>
          <a:p>
            <a:pPr marL="361950" indent="-271463">
              <a:spcBef>
                <a:spcPts val="3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b="0" kern="1200" dirty="0">
                <a:latin typeface="Arial" pitchFamily="34" charset="0"/>
                <a:cs typeface="Arial" pitchFamily="34" charset="0"/>
              </a:rPr>
              <a:t>Maintenance data</a:t>
            </a:r>
          </a:p>
          <a:p>
            <a:pPr marL="361950" indent="-271463">
              <a:spcBef>
                <a:spcPts val="3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b="0" kern="1200" dirty="0">
                <a:latin typeface="Arial" pitchFamily="34" charset="0"/>
                <a:cs typeface="Arial" pitchFamily="34" charset="0"/>
              </a:rPr>
              <a:t>RAMCT</a:t>
            </a:r>
          </a:p>
          <a:p>
            <a:pPr marL="361950" indent="-271463">
              <a:spcBef>
                <a:spcPts val="3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b="0" kern="1200" dirty="0">
                <a:latin typeface="Arial" pitchFamily="34" charset="0"/>
                <a:cs typeface="Arial" pitchFamily="34" charset="0"/>
              </a:rPr>
              <a:t>Maintenance analysis</a:t>
            </a:r>
          </a:p>
          <a:p>
            <a:pPr marL="361950" indent="-271463">
              <a:spcBef>
                <a:spcPts val="3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b="0" kern="1200" dirty="0">
                <a:latin typeface="Arial" pitchFamily="34" charset="0"/>
                <a:cs typeface="Arial" pitchFamily="34" charset="0"/>
              </a:rPr>
              <a:t>Safety analysis</a:t>
            </a:r>
          </a:p>
          <a:p>
            <a:pPr marL="361950" indent="-271463">
              <a:spcBef>
                <a:spcPts val="3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b="0" kern="1200" dirty="0">
                <a:latin typeface="Arial" pitchFamily="34" charset="0"/>
                <a:cs typeface="Arial" pitchFamily="34" charset="0"/>
              </a:rPr>
              <a:t>Integrated fleet Management</a:t>
            </a:r>
          </a:p>
          <a:p>
            <a:pPr marL="361950" indent="-271463">
              <a:spcBef>
                <a:spcPts val="3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b="0" kern="1200" dirty="0">
                <a:latin typeface="Arial" pitchFamily="34" charset="0"/>
                <a:cs typeface="Arial" pitchFamily="34" charset="0"/>
              </a:rPr>
              <a:t>Platform health and usage</a:t>
            </a:r>
          </a:p>
          <a:p>
            <a:pPr marL="361950" indent="-271463">
              <a:spcBef>
                <a:spcPts val="3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b="0" kern="1200" dirty="0">
                <a:latin typeface="Arial" pitchFamily="34" charset="0"/>
                <a:cs typeface="Arial" pitchFamily="34" charset="0"/>
              </a:rPr>
              <a:t>PBL Support</a:t>
            </a:r>
          </a:p>
          <a:p>
            <a:pPr marL="361950" indent="-271463">
              <a:spcBef>
                <a:spcPts val="3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b="0" kern="1200" dirty="0">
                <a:latin typeface="Arial" pitchFamily="34" charset="0"/>
                <a:cs typeface="Arial" pitchFamily="34" charset="0"/>
              </a:rPr>
              <a:t>Life cycle cost</a:t>
            </a:r>
          </a:p>
          <a:p>
            <a:pPr marL="361950" indent="-271463">
              <a:spcBef>
                <a:spcPts val="3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b="0" kern="1200" dirty="0">
                <a:latin typeface="Arial" pitchFamily="34" charset="0"/>
                <a:cs typeface="Arial" pitchFamily="34" charset="0"/>
              </a:rPr>
              <a:t>Warranty</a:t>
            </a:r>
          </a:p>
          <a:p>
            <a:pPr marL="361950" indent="-271463">
              <a:spcBef>
                <a:spcPts val="3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b="0" kern="1200" dirty="0">
                <a:latin typeface="Arial" pitchFamily="34" charset="0"/>
                <a:cs typeface="Arial" pitchFamily="34" charset="0"/>
              </a:rPr>
              <a:t>Obsolescence</a:t>
            </a:r>
          </a:p>
          <a:p>
            <a:pPr marL="361950" indent="-271463">
              <a:spcBef>
                <a:spcPts val="3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b="0" kern="1200" dirty="0">
                <a:latin typeface="Arial" pitchFamily="34" charset="0"/>
                <a:cs typeface="Arial" pitchFamily="34" charset="0"/>
              </a:rPr>
              <a:t>Product configuration</a:t>
            </a:r>
          </a:p>
          <a:p>
            <a:pPr marL="361950" indent="-271463">
              <a:spcBef>
                <a:spcPts val="3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b="0" kern="1200" dirty="0">
                <a:latin typeface="Arial" pitchFamily="34" charset="0"/>
                <a:cs typeface="Arial" pitchFamily="34" charset="0"/>
              </a:rPr>
              <a:t>Operational data</a:t>
            </a:r>
          </a:p>
          <a:p>
            <a:pPr marL="361950" indent="-361950">
              <a:buClr>
                <a:srgbClr val="0000FF"/>
              </a:buClr>
              <a:buNone/>
              <a:defRPr/>
            </a:pPr>
            <a:r>
              <a:rPr lang="en-US" sz="2000" dirty="0"/>
              <a:t>Data Model</a:t>
            </a:r>
          </a:p>
          <a:p>
            <a:pPr marL="361950" indent="-361950">
              <a:buClr>
                <a:srgbClr val="0000FF"/>
              </a:buClr>
              <a:buNone/>
              <a:defRPr/>
            </a:pPr>
            <a:r>
              <a:rPr lang="en-US" sz="2000" dirty="0"/>
              <a:t>Data Exchanges</a:t>
            </a:r>
          </a:p>
        </p:txBody>
      </p:sp>
      <p:sp>
        <p:nvSpPr>
          <p:cNvPr id="37" name="Content Placeholder 2"/>
          <p:cNvSpPr txBox="1">
            <a:spLocks/>
          </p:cNvSpPr>
          <p:nvPr/>
        </p:nvSpPr>
        <p:spPr bwMode="auto">
          <a:xfrm>
            <a:off x="5996468" y="942052"/>
            <a:ext cx="3032402" cy="4832092"/>
          </a:xfrm>
          <a:prstGeom prst="rect">
            <a:avLst/>
          </a:prstGeom>
          <a:solidFill>
            <a:schemeClr val="bg1"/>
          </a:solidFill>
          <a:ln w="38100">
            <a:noFill/>
            <a:prstDash val="dash"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361950" indent="-361950" eaLnBrk="0" hangingPunct="0">
              <a:buClr>
                <a:srgbClr val="0000FF"/>
              </a:buClr>
              <a:defRPr/>
            </a:pPr>
            <a:r>
              <a:rPr lang="en-US" sz="2000" b="1" i="0" dirty="0">
                <a:solidFill>
                  <a:schemeClr val="tx1"/>
                </a:solidFill>
              </a:rPr>
              <a:t>S-Series Interfaces</a:t>
            </a:r>
          </a:p>
          <a:p>
            <a:pPr marL="361950" indent="-271463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800" i="0" dirty="0">
              <a:solidFill>
                <a:schemeClr val="tx1"/>
              </a:solidFill>
            </a:endParaRPr>
          </a:p>
          <a:p>
            <a:pPr marL="361950" indent="-271463" eaLnBrk="0" hangingPunct="0"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i="0" dirty="0">
                <a:solidFill>
                  <a:schemeClr val="tx1"/>
                </a:solidFill>
              </a:rPr>
              <a:t>S1000D</a:t>
            </a: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i="0" dirty="0">
                <a:solidFill>
                  <a:schemeClr val="tx1"/>
                </a:solidFill>
              </a:rPr>
              <a:t>S2000M</a:t>
            </a: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i="0" dirty="0">
                <a:solidFill>
                  <a:schemeClr val="tx1"/>
                </a:solidFill>
              </a:rPr>
              <a:t>S3000L</a:t>
            </a: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i="0" dirty="0">
                <a:solidFill>
                  <a:schemeClr val="tx1"/>
                </a:solidFill>
              </a:rPr>
              <a:t>S4000M</a:t>
            </a: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1400" i="0" dirty="0">
              <a:solidFill>
                <a:schemeClr val="tx1"/>
              </a:solidFill>
            </a:endParaRP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1400" i="0" dirty="0">
              <a:solidFill>
                <a:schemeClr val="tx1"/>
              </a:solidFill>
            </a:endParaRP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defRPr/>
            </a:pPr>
            <a:r>
              <a:rPr lang="en-US" sz="2000" b="1" i="0" dirty="0">
                <a:solidFill>
                  <a:schemeClr val="tx1"/>
                </a:solidFill>
              </a:rPr>
              <a:t>PLC / PLM</a:t>
            </a: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i="0" dirty="0">
                <a:solidFill>
                  <a:schemeClr val="tx1"/>
                </a:solidFill>
              </a:rPr>
              <a:t>Research &amp; Development.</a:t>
            </a: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i="0" dirty="0">
                <a:solidFill>
                  <a:schemeClr val="tx1"/>
                </a:solidFill>
              </a:rPr>
              <a:t>Design.</a:t>
            </a: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i="0" dirty="0">
                <a:solidFill>
                  <a:schemeClr val="tx1"/>
                </a:solidFill>
              </a:rPr>
              <a:t>Manufacture.</a:t>
            </a: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i="0" dirty="0">
                <a:solidFill>
                  <a:schemeClr val="tx1"/>
                </a:solidFill>
              </a:rPr>
              <a:t>Performance.</a:t>
            </a: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i="0" dirty="0">
                <a:solidFill>
                  <a:schemeClr val="tx1"/>
                </a:solidFill>
              </a:rPr>
              <a:t>Life Cycle Engineering.</a:t>
            </a: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i="0" dirty="0">
                <a:solidFill>
                  <a:schemeClr val="tx1"/>
                </a:solidFill>
              </a:rPr>
              <a:t>Reliability Centered Maintenance</a:t>
            </a: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1400" i="0" dirty="0">
                <a:solidFill>
                  <a:schemeClr val="tx1"/>
                </a:solidFill>
              </a:rPr>
              <a:t>Etc.</a:t>
            </a:r>
          </a:p>
          <a:p>
            <a:pPr marL="361950" indent="-271463" eaLnBrk="0" hangingPunct="0">
              <a:spcBef>
                <a:spcPts val="600"/>
              </a:spcBef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1400" i="0" dirty="0">
              <a:solidFill>
                <a:schemeClr val="tx1"/>
              </a:solidFill>
            </a:endParaRPr>
          </a:p>
        </p:txBody>
      </p:sp>
      <p:sp>
        <p:nvSpPr>
          <p:cNvPr id="45" name="Curved Up Arrow 44"/>
          <p:cNvSpPr/>
          <p:nvPr/>
        </p:nvSpPr>
        <p:spPr bwMode="auto">
          <a:xfrm rot="21427146">
            <a:off x="3754465" y="3564430"/>
            <a:ext cx="2114185" cy="2016793"/>
          </a:xfrm>
          <a:prstGeom prst="curvedUpArrow">
            <a:avLst>
              <a:gd name="adj1" fmla="val 25000"/>
              <a:gd name="adj2" fmla="val 50568"/>
              <a:gd name="adj3" fmla="val 25000"/>
            </a:avLst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900" b="0" i="1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46" name="Curved Up Arrow 45"/>
          <p:cNvSpPr/>
          <p:nvPr/>
        </p:nvSpPr>
        <p:spPr bwMode="auto">
          <a:xfrm rot="10608770">
            <a:off x="3512183" y="1046341"/>
            <a:ext cx="2122206" cy="1702990"/>
          </a:xfrm>
          <a:prstGeom prst="curvedUpArrow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900" b="0" i="1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159660" y="2706762"/>
            <a:ext cx="2915215" cy="83099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GB" sz="2400" b="1" i="0" dirty="0">
                <a:solidFill>
                  <a:srgbClr val="FF0000"/>
                </a:solidFill>
              </a:rPr>
              <a:t>Product &amp; Service </a:t>
            </a:r>
          </a:p>
          <a:p>
            <a:pPr algn="ctr"/>
            <a:r>
              <a:rPr lang="en-GB" sz="2400" b="1" i="0" dirty="0">
                <a:solidFill>
                  <a:srgbClr val="FF0000"/>
                </a:solidFill>
              </a:rPr>
              <a:t>Improvement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ounded Rectangle 35"/>
          <p:cNvSpPr/>
          <p:nvPr/>
        </p:nvSpPr>
        <p:spPr bwMode="auto">
          <a:xfrm>
            <a:off x="380246" y="1086416"/>
            <a:ext cx="8374454" cy="4897924"/>
          </a:xfrm>
          <a:prstGeom prst="roundRect">
            <a:avLst/>
          </a:prstGeom>
          <a:noFill/>
          <a:ln w="2222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b" anchorCtr="1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5" name="Rounded Rectangle 34"/>
          <p:cNvSpPr/>
          <p:nvPr/>
        </p:nvSpPr>
        <p:spPr bwMode="auto">
          <a:xfrm>
            <a:off x="172017" y="2269893"/>
            <a:ext cx="8790914" cy="1328023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pPr>
              <a:defRPr/>
            </a:pPr>
            <a:r>
              <a:rPr lang="en-US" sz="18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Enterprise Service Bus</a:t>
            </a:r>
          </a:p>
          <a:p>
            <a:pPr>
              <a:defRPr/>
            </a:pPr>
            <a:endParaRPr lang="en-US" sz="18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endParaRPr lang="en-US" sz="18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endParaRPr lang="en-US" sz="18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2368235" y="2313254"/>
            <a:ext cx="5400675" cy="10953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en-US" dirty="0"/>
          </a:p>
        </p:txBody>
      </p:sp>
      <p:grpSp>
        <p:nvGrpSpPr>
          <p:cNvPr id="2" name="Group 22"/>
          <p:cNvGrpSpPr/>
          <p:nvPr/>
        </p:nvGrpSpPr>
        <p:grpSpPr>
          <a:xfrm>
            <a:off x="2111030" y="3822954"/>
            <a:ext cx="1466880" cy="881075"/>
            <a:chOff x="6929454" y="4071942"/>
            <a:chExt cx="1881476" cy="1169205"/>
          </a:xfrm>
          <a:solidFill>
            <a:srgbClr val="9900FF"/>
          </a:solidFill>
        </p:grpSpPr>
        <p:sp>
          <p:nvSpPr>
            <p:cNvPr id="9" name="Rectangle 90"/>
            <p:cNvSpPr>
              <a:spLocks noChangeArrowheads="1"/>
            </p:cNvSpPr>
            <p:nvPr/>
          </p:nvSpPr>
          <p:spPr bwMode="auto">
            <a:xfrm>
              <a:off x="6929454" y="4071942"/>
              <a:ext cx="1881476" cy="1169205"/>
            </a:xfrm>
            <a:prstGeom prst="rect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b" anchorCtr="1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Arial Narrow" pitchFamily="34" charset="0"/>
                </a:rPr>
                <a:t>Tech pubs</a:t>
              </a:r>
              <a:endParaRPr lang="sv-SE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pic>
          <p:nvPicPr>
            <p:cNvPr id="10" name="Picture 5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971986" y="4122113"/>
              <a:ext cx="1778850" cy="636509"/>
            </a:xfrm>
            <a:prstGeom prst="rect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pic>
      </p:grpSp>
      <p:grpSp>
        <p:nvGrpSpPr>
          <p:cNvPr id="3" name="Group 32"/>
          <p:cNvGrpSpPr>
            <a:grpSpLocks/>
          </p:cNvGrpSpPr>
          <p:nvPr/>
        </p:nvGrpSpPr>
        <p:grpSpPr bwMode="auto">
          <a:xfrm>
            <a:off x="3171510" y="4804042"/>
            <a:ext cx="1473200" cy="909637"/>
            <a:chOff x="6081822" y="4533558"/>
            <a:chExt cx="1992639" cy="1150938"/>
          </a:xfrm>
        </p:grpSpPr>
        <p:sp>
          <p:nvSpPr>
            <p:cNvPr id="12" name="Rectangle 77"/>
            <p:cNvSpPr>
              <a:spLocks noChangeArrowheads="1"/>
            </p:cNvSpPr>
            <p:nvPr/>
          </p:nvSpPr>
          <p:spPr bwMode="auto">
            <a:xfrm>
              <a:off x="6081822" y="4533558"/>
              <a:ext cx="1992639" cy="1150938"/>
            </a:xfrm>
            <a:prstGeom prst="rect">
              <a:avLst/>
            </a:prstGeom>
            <a:solidFill>
              <a:srgbClr val="0000FF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b" anchorCtr="1"/>
            <a:lstStyle/>
            <a:p>
              <a:pPr algn="ctr">
                <a:defRPr/>
              </a:pPr>
              <a:r>
                <a:rPr lang="sv-SE" dirty="0">
                  <a:solidFill>
                    <a:schemeClr val="bg1"/>
                  </a:solidFill>
                  <a:latin typeface="Arial Narrow" pitchFamily="34" charset="0"/>
                </a:rPr>
                <a:t>Material management</a:t>
              </a:r>
            </a:p>
          </p:txBody>
        </p:sp>
        <p:pic>
          <p:nvPicPr>
            <p:cNvPr id="13" name="Picture 78" descr="S2000M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39847" y="4628461"/>
              <a:ext cx="1883950" cy="636944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pic>
      </p:grpSp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4475593" y="3786190"/>
            <a:ext cx="1483568" cy="898789"/>
            <a:chOff x="204" y="2065"/>
            <a:chExt cx="1179" cy="725"/>
          </a:xfrm>
          <a:solidFill>
            <a:srgbClr val="00FF00"/>
          </a:solidFill>
        </p:grpSpPr>
        <p:sp>
          <p:nvSpPr>
            <p:cNvPr id="15" name="Rectangle 61"/>
            <p:cNvSpPr>
              <a:spLocks noChangeArrowheads="1"/>
            </p:cNvSpPr>
            <p:nvPr/>
          </p:nvSpPr>
          <p:spPr bwMode="auto">
            <a:xfrm>
              <a:off x="204" y="2065"/>
              <a:ext cx="1179" cy="725"/>
            </a:xfrm>
            <a:prstGeom prst="rect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b" anchorCtr="1"/>
            <a:lstStyle/>
            <a:p>
              <a:pPr algn="ctr">
                <a:defRPr/>
              </a:pPr>
              <a:r>
                <a:rPr lang="sv-SE" dirty="0">
                  <a:solidFill>
                    <a:schemeClr val="tx1"/>
                  </a:solidFill>
                  <a:latin typeface="Arial Narrow" pitchFamily="34" charset="0"/>
                </a:rPr>
                <a:t>LSA/LSAR</a:t>
              </a:r>
            </a:p>
          </p:txBody>
        </p:sp>
        <p:pic>
          <p:nvPicPr>
            <p:cNvPr id="16" name="Picture 62" descr="LOGOS3000Lgreendark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28" y="2088"/>
              <a:ext cx="1115" cy="406"/>
            </a:xfrm>
            <a:prstGeom prst="rect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pic>
      </p:grpSp>
      <p:grpSp>
        <p:nvGrpSpPr>
          <p:cNvPr id="6" name="Group 81"/>
          <p:cNvGrpSpPr>
            <a:grpSpLocks/>
          </p:cNvGrpSpPr>
          <p:nvPr/>
        </p:nvGrpSpPr>
        <p:grpSpPr bwMode="auto">
          <a:xfrm>
            <a:off x="5749610" y="4808804"/>
            <a:ext cx="1533525" cy="904875"/>
            <a:chOff x="8575" y="1193"/>
            <a:chExt cx="1179" cy="725"/>
          </a:xfrm>
        </p:grpSpPr>
        <p:sp>
          <p:nvSpPr>
            <p:cNvPr id="18" name="Rectangle 82"/>
            <p:cNvSpPr>
              <a:spLocks noChangeArrowheads="1"/>
            </p:cNvSpPr>
            <p:nvPr/>
          </p:nvSpPr>
          <p:spPr bwMode="auto">
            <a:xfrm>
              <a:off x="8575" y="1193"/>
              <a:ext cx="1179" cy="725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b" anchorCtr="1"/>
            <a:lstStyle/>
            <a:p>
              <a:pPr algn="ctr">
                <a:defRPr/>
              </a:pPr>
              <a:r>
                <a:rPr lang="sv-SE" dirty="0">
                  <a:latin typeface="Arial Narrow" pitchFamily="34" charset="0"/>
                </a:rPr>
                <a:t>RCM/MSG-3</a:t>
              </a:r>
            </a:p>
          </p:txBody>
        </p:sp>
        <p:pic>
          <p:nvPicPr>
            <p:cNvPr id="19" name="Picture 83" descr="4000M_Red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600" y="1217"/>
              <a:ext cx="1115" cy="409"/>
            </a:xfrm>
            <a:prstGeom prst="rect">
              <a:avLst/>
            </a:prstGeom>
            <a:ln>
              <a:solidFill>
                <a:srgbClr val="FF0000"/>
              </a:solidFill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pic>
      </p:grpSp>
      <p:grpSp>
        <p:nvGrpSpPr>
          <p:cNvPr id="8" name="Group 36"/>
          <p:cNvGrpSpPr/>
          <p:nvPr/>
        </p:nvGrpSpPr>
        <p:grpSpPr>
          <a:xfrm>
            <a:off x="6789050" y="3795185"/>
            <a:ext cx="1665660" cy="918369"/>
            <a:chOff x="2214546" y="4786322"/>
            <a:chExt cx="1884777" cy="1169205"/>
          </a:xfrm>
          <a:solidFill>
            <a:srgbClr val="00FFFF"/>
          </a:solidFill>
        </p:grpSpPr>
        <p:sp>
          <p:nvSpPr>
            <p:cNvPr id="21" name="Rectangle 90"/>
            <p:cNvSpPr>
              <a:spLocks noChangeArrowheads="1"/>
            </p:cNvSpPr>
            <p:nvPr/>
          </p:nvSpPr>
          <p:spPr bwMode="auto">
            <a:xfrm>
              <a:off x="2214546" y="4786322"/>
              <a:ext cx="1884777" cy="1169205"/>
            </a:xfrm>
            <a:prstGeom prst="rect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b" anchorCtr="1"/>
            <a:lstStyle/>
            <a:p>
              <a:pPr algn="ctr">
                <a:defRPr/>
              </a:pPr>
              <a:r>
                <a:rPr lang="en-US" sz="1200" dirty="0">
                  <a:solidFill>
                    <a:schemeClr val="tx1"/>
                  </a:solidFill>
                  <a:latin typeface="Arial Narrow" pitchFamily="34" charset="0"/>
                </a:rPr>
                <a:t>Training needs analysis</a:t>
              </a:r>
              <a:endParaRPr lang="sv-SE" sz="12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pic>
          <p:nvPicPr>
            <p:cNvPr id="22" name="Picture 23" descr="S6000T Basis"/>
            <p:cNvPicPr>
              <a:picLocks noChangeAspect="1" noChangeArrowheads="1"/>
            </p:cNvPicPr>
            <p:nvPr/>
          </p:nvPicPr>
          <p:blipFill>
            <a:blip r:embed="rId6" cstate="print"/>
            <a:srcRect b="6501"/>
            <a:stretch>
              <a:fillRect/>
            </a:stretch>
          </p:blipFill>
          <p:spPr bwMode="auto">
            <a:xfrm>
              <a:off x="2266175" y="4813056"/>
              <a:ext cx="1781971" cy="664749"/>
            </a:xfrm>
            <a:prstGeom prst="rect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pic>
      </p:grpSp>
      <p:grpSp>
        <p:nvGrpSpPr>
          <p:cNvPr id="11" name="Group 47"/>
          <p:cNvGrpSpPr>
            <a:grpSpLocks/>
          </p:cNvGrpSpPr>
          <p:nvPr/>
        </p:nvGrpSpPr>
        <p:grpSpPr bwMode="auto">
          <a:xfrm>
            <a:off x="4102727" y="1196925"/>
            <a:ext cx="1419225" cy="829917"/>
            <a:chOff x="6588125" y="4725988"/>
            <a:chExt cx="1800000" cy="1080000"/>
          </a:xfrm>
          <a:solidFill>
            <a:srgbClr val="33CCFF"/>
          </a:solidFill>
        </p:grpSpPr>
        <p:sp>
          <p:nvSpPr>
            <p:cNvPr id="24" name="Rectangle 90"/>
            <p:cNvSpPr>
              <a:spLocks noChangeArrowheads="1"/>
            </p:cNvSpPr>
            <p:nvPr/>
          </p:nvSpPr>
          <p:spPr bwMode="auto">
            <a:xfrm>
              <a:off x="6588125" y="4725988"/>
              <a:ext cx="1800000" cy="1080000"/>
            </a:xfrm>
            <a:prstGeom prst="rect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b" anchorCtr="1"/>
            <a:lstStyle/>
            <a:p>
              <a:pPr algn="ctr">
                <a:defRPr/>
              </a:pPr>
              <a:r>
                <a:rPr lang="en-US" sz="1000" dirty="0">
                  <a:solidFill>
                    <a:schemeClr val="tx1"/>
                  </a:solidFill>
                  <a:latin typeface="Arial Narrow" pitchFamily="34" charset="0"/>
                </a:rPr>
                <a:t>Operational and maintenance </a:t>
              </a:r>
              <a:br>
                <a:rPr lang="en-US" sz="1000" dirty="0">
                  <a:solidFill>
                    <a:schemeClr val="tx1"/>
                  </a:solidFill>
                  <a:latin typeface="Arial Narrow" pitchFamily="34" charset="0"/>
                </a:rPr>
              </a:br>
              <a:r>
                <a:rPr lang="en-US" sz="1000" dirty="0">
                  <a:solidFill>
                    <a:schemeClr val="tx1"/>
                  </a:solidFill>
                  <a:latin typeface="Arial Narrow" pitchFamily="34" charset="0"/>
                </a:rPr>
                <a:t>data feedback</a:t>
              </a:r>
              <a:endParaRPr lang="sv-SE" sz="10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pic>
          <p:nvPicPr>
            <p:cNvPr id="25" name="Picture 91" descr="S5000F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633313" y="4767467"/>
              <a:ext cx="1701818" cy="632776"/>
            </a:xfrm>
            <a:prstGeom prst="rect">
              <a:avLst/>
            </a:prstGeom>
            <a:grpFill/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pic>
      </p:grpSp>
      <p:sp>
        <p:nvSpPr>
          <p:cNvPr id="6156" name="Up-Down Arrow 27"/>
          <p:cNvSpPr>
            <a:spLocks noChangeArrowheads="1"/>
          </p:cNvSpPr>
          <p:nvPr/>
        </p:nvSpPr>
        <p:spPr bwMode="auto">
          <a:xfrm>
            <a:off x="2539685" y="3256229"/>
            <a:ext cx="485775" cy="733425"/>
          </a:xfrm>
          <a:prstGeom prst="upDownArrow">
            <a:avLst>
              <a:gd name="adj1" fmla="val 50000"/>
              <a:gd name="adj2" fmla="val 49998"/>
            </a:avLst>
          </a:prstGeom>
          <a:solidFill>
            <a:srgbClr val="FFFF00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 anchor="ctr" anchorCtr="1"/>
          <a:lstStyle/>
          <a:p>
            <a:r>
              <a:rPr lang="en-GB" b="1" dirty="0">
                <a:solidFill>
                  <a:schemeClr val="tx1"/>
                </a:solidFill>
              </a:rPr>
              <a:t>DEX</a:t>
            </a:r>
          </a:p>
        </p:txBody>
      </p:sp>
      <p:sp>
        <p:nvSpPr>
          <p:cNvPr id="6157" name="Left-Right Arrow 31"/>
          <p:cNvSpPr>
            <a:spLocks noChangeArrowheads="1"/>
          </p:cNvSpPr>
          <p:nvPr/>
        </p:nvSpPr>
        <p:spPr bwMode="auto">
          <a:xfrm>
            <a:off x="271604" y="2788469"/>
            <a:ext cx="8591739" cy="545942"/>
          </a:xfrm>
          <a:prstGeom prst="leftRightArrow">
            <a:avLst>
              <a:gd name="adj1" fmla="val 50000"/>
              <a:gd name="adj2" fmla="val 50020"/>
            </a:avLst>
          </a:prstGeom>
          <a:solidFill>
            <a:srgbClr val="FFFF00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 anchorCtr="1"/>
          <a:lstStyle/>
          <a:p>
            <a:r>
              <a:rPr lang="en-GB" sz="1400" b="1" dirty="0">
                <a:solidFill>
                  <a:schemeClr val="tx1"/>
                </a:solidFill>
              </a:rPr>
              <a:t>PRODUCT LIFECYCLE SUPPORT (PLCS)</a:t>
            </a:r>
          </a:p>
        </p:txBody>
      </p:sp>
      <p:sp>
        <p:nvSpPr>
          <p:cNvPr id="6158" name="Up-Down Arrow 32"/>
          <p:cNvSpPr>
            <a:spLocks noChangeArrowheads="1"/>
          </p:cNvSpPr>
          <p:nvPr/>
        </p:nvSpPr>
        <p:spPr bwMode="auto">
          <a:xfrm>
            <a:off x="3654110" y="3256229"/>
            <a:ext cx="485775" cy="1638300"/>
          </a:xfrm>
          <a:prstGeom prst="upDownArrow">
            <a:avLst>
              <a:gd name="adj1" fmla="val 50000"/>
              <a:gd name="adj2" fmla="val 49995"/>
            </a:avLst>
          </a:prstGeom>
          <a:solidFill>
            <a:srgbClr val="FFFF00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 anchor="ctr" anchorCtr="1"/>
          <a:lstStyle/>
          <a:p>
            <a:r>
              <a:rPr lang="en-GB" b="1" dirty="0">
                <a:solidFill>
                  <a:schemeClr val="tx1"/>
                </a:solidFill>
              </a:rPr>
              <a:t>DEX</a:t>
            </a:r>
          </a:p>
        </p:txBody>
      </p:sp>
      <p:sp>
        <p:nvSpPr>
          <p:cNvPr id="6159" name="Up-Down Arrow 33"/>
          <p:cNvSpPr>
            <a:spLocks noChangeArrowheads="1"/>
          </p:cNvSpPr>
          <p:nvPr/>
        </p:nvSpPr>
        <p:spPr bwMode="auto">
          <a:xfrm>
            <a:off x="4930460" y="3275279"/>
            <a:ext cx="485775" cy="733425"/>
          </a:xfrm>
          <a:prstGeom prst="upDownArrow">
            <a:avLst>
              <a:gd name="adj1" fmla="val 50000"/>
              <a:gd name="adj2" fmla="val 49998"/>
            </a:avLst>
          </a:prstGeom>
          <a:solidFill>
            <a:srgbClr val="FFFF00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 anchor="ctr" anchorCtr="1"/>
          <a:lstStyle/>
          <a:p>
            <a:r>
              <a:rPr lang="en-GB" b="1" dirty="0">
                <a:solidFill>
                  <a:schemeClr val="tx1"/>
                </a:solidFill>
              </a:rPr>
              <a:t>DEX</a:t>
            </a:r>
          </a:p>
        </p:txBody>
      </p:sp>
      <p:sp>
        <p:nvSpPr>
          <p:cNvPr id="6160" name="Up-Down Arrow 34"/>
          <p:cNvSpPr>
            <a:spLocks noChangeArrowheads="1"/>
          </p:cNvSpPr>
          <p:nvPr/>
        </p:nvSpPr>
        <p:spPr bwMode="auto">
          <a:xfrm>
            <a:off x="6092510" y="3275279"/>
            <a:ext cx="485775" cy="1619250"/>
          </a:xfrm>
          <a:prstGeom prst="upDown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 anchor="ctr" anchorCtr="1"/>
          <a:lstStyle/>
          <a:p>
            <a:r>
              <a:rPr lang="en-GB" b="1" dirty="0">
                <a:solidFill>
                  <a:schemeClr val="tx1"/>
                </a:solidFill>
              </a:rPr>
              <a:t>DEX</a:t>
            </a:r>
          </a:p>
        </p:txBody>
      </p:sp>
      <p:sp>
        <p:nvSpPr>
          <p:cNvPr id="6161" name="Up-Down Arrow 35"/>
          <p:cNvSpPr>
            <a:spLocks noChangeArrowheads="1"/>
          </p:cNvSpPr>
          <p:nvPr/>
        </p:nvSpPr>
        <p:spPr bwMode="auto">
          <a:xfrm>
            <a:off x="7302185" y="3256229"/>
            <a:ext cx="485775" cy="733425"/>
          </a:xfrm>
          <a:prstGeom prst="upDownArrow">
            <a:avLst>
              <a:gd name="adj1" fmla="val 50000"/>
              <a:gd name="adj2" fmla="val 49998"/>
            </a:avLst>
          </a:prstGeom>
          <a:solidFill>
            <a:srgbClr val="FFFF00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 anchor="ctr" anchorCtr="1"/>
          <a:lstStyle/>
          <a:p>
            <a:r>
              <a:rPr lang="en-GB" b="1" dirty="0">
                <a:solidFill>
                  <a:schemeClr val="tx1"/>
                </a:solidFill>
              </a:rPr>
              <a:t>DEX</a:t>
            </a:r>
          </a:p>
        </p:txBody>
      </p:sp>
      <p:sp>
        <p:nvSpPr>
          <p:cNvPr id="6162" name="Up-Down Arrow 36"/>
          <p:cNvSpPr>
            <a:spLocks noChangeArrowheads="1"/>
          </p:cNvSpPr>
          <p:nvPr/>
        </p:nvSpPr>
        <p:spPr bwMode="auto">
          <a:xfrm>
            <a:off x="4556627" y="2016941"/>
            <a:ext cx="485775" cy="889219"/>
          </a:xfrm>
          <a:prstGeom prst="upDown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 anchor="ctr" anchorCtr="1"/>
          <a:lstStyle/>
          <a:p>
            <a:endParaRPr lang="en-GB" b="1" dirty="0">
              <a:solidFill>
                <a:schemeClr val="tx1"/>
              </a:solidFill>
            </a:endParaRPr>
          </a:p>
          <a:p>
            <a:r>
              <a:rPr lang="en-GB" b="1" dirty="0">
                <a:solidFill>
                  <a:schemeClr val="tx1"/>
                </a:solidFill>
              </a:rPr>
              <a:t>DEX</a:t>
            </a:r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GB" sz="3000" b="1" i="0" kern="0" dirty="0">
                <a:solidFill>
                  <a:srgbClr val="0000FF"/>
                </a:solidFill>
              </a:rPr>
              <a:t>Industry Specifications in PLM</a:t>
            </a:r>
            <a:endParaRPr lang="en-US" sz="3000" b="1" i="0" kern="0" dirty="0">
              <a:solidFill>
                <a:srgbClr val="0000FF"/>
              </a:solidFill>
            </a:endParaRPr>
          </a:p>
        </p:txBody>
      </p:sp>
      <p:sp>
        <p:nvSpPr>
          <p:cNvPr id="32" name="Rectangle 3"/>
          <p:cNvSpPr txBox="1">
            <a:spLocks noChangeArrowheads="1"/>
          </p:cNvSpPr>
          <p:nvPr/>
        </p:nvSpPr>
        <p:spPr bwMode="auto">
          <a:xfrm>
            <a:off x="371946" y="571878"/>
            <a:ext cx="8536663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2400" b="1" i="0" kern="0" dirty="0">
                <a:solidFill>
                  <a:schemeClr val="tx1"/>
                </a:solidFill>
              </a:rPr>
              <a:t>Product Life-Cycle Management using S-Series</a:t>
            </a:r>
            <a:r>
              <a:rPr lang="en-US" sz="2400" b="1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80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7517432" y="5187649"/>
            <a:ext cx="942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Arial" charset="0"/>
              </a:rPr>
              <a:t>PLM</a:t>
            </a:r>
          </a:p>
        </p:txBody>
      </p:sp>
      <p:sp>
        <p:nvSpPr>
          <p:cNvPr id="34" name="Rounded Rectangle 48"/>
          <p:cNvSpPr>
            <a:spLocks noChangeArrowheads="1"/>
          </p:cNvSpPr>
          <p:nvPr/>
        </p:nvSpPr>
        <p:spPr bwMode="auto">
          <a:xfrm>
            <a:off x="796705" y="4853583"/>
            <a:ext cx="1899420" cy="83199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595FF"/>
              </a:gs>
              <a:gs pos="35001">
                <a:srgbClr val="B6B6FF"/>
              </a:gs>
              <a:gs pos="100000">
                <a:srgbClr val="E1E1FF"/>
              </a:gs>
            </a:gsLst>
            <a:lin ang="16200000" scaled="1"/>
          </a:gradFill>
          <a:ln w="9525" algn="ctr">
            <a:solidFill>
              <a:srgbClr val="2E2ECB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54000" tIns="54000" rIns="54000" bIns="54000" anchor="ctr"/>
          <a:lstStyle/>
          <a:p>
            <a:pPr algn="ctr">
              <a:spcBef>
                <a:spcPct val="50000"/>
              </a:spcBef>
              <a:defRPr/>
            </a:pPr>
            <a:r>
              <a:rPr lang="en-GB" sz="1200" b="1" dirty="0">
                <a:solidFill>
                  <a:schemeClr val="tx1"/>
                </a:solidFill>
              </a:rPr>
              <a:t>Design of Systems &amp; Support Equipment</a:t>
            </a:r>
          </a:p>
        </p:txBody>
      </p:sp>
      <p:sp>
        <p:nvSpPr>
          <p:cNvPr id="38" name="Up-Down Arrow 36"/>
          <p:cNvSpPr>
            <a:spLocks noChangeArrowheads="1"/>
          </p:cNvSpPr>
          <p:nvPr/>
        </p:nvSpPr>
        <p:spPr bwMode="auto">
          <a:xfrm>
            <a:off x="1485995" y="3186820"/>
            <a:ext cx="485775" cy="1673381"/>
          </a:xfrm>
          <a:prstGeom prst="upDown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0" tIns="0" rIns="0" bIns="0" anchor="ctr" anchorCtr="1"/>
          <a:lstStyle/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b="1" dirty="0">
                <a:solidFill>
                  <a:schemeClr val="tx1"/>
                </a:solidFill>
              </a:rPr>
              <a:t>DEX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95748" y="567812"/>
            <a:ext cx="8223354" cy="490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400" b="1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Summary.</a:t>
            </a: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  <a:latin typeface="+mn-lt"/>
            </a:endParaRP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Defined purpose of industry specifications.</a:t>
            </a: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  <a:latin typeface="+mn-lt"/>
              <a:cs typeface="Arial" pitchFamily="34" charset="0"/>
            </a:endParaRP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  <a:latin typeface="+mn-lt"/>
                <a:cs typeface="Arial" pitchFamily="34" charset="0"/>
              </a:rPr>
              <a:t>Provided an overview of </a:t>
            </a: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I</a:t>
            </a:r>
            <a:r>
              <a:rPr lang="en-GB" sz="2000" i="0" kern="0" dirty="0">
                <a:solidFill>
                  <a:schemeClr val="tx1"/>
                </a:solidFill>
                <a:latin typeface="+mn-lt"/>
                <a:cs typeface="Arial" pitchFamily="34" charset="0"/>
              </a:rPr>
              <a:t>ndustry </a:t>
            </a: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specifications being developed.</a:t>
            </a:r>
            <a:endParaRPr lang="en-GB" sz="1600" i="0" kern="0" dirty="0">
              <a:solidFill>
                <a:schemeClr val="tx1"/>
              </a:solidFill>
              <a:latin typeface="+mn-lt"/>
              <a:cs typeface="Arial" pitchFamily="34" charset="0"/>
            </a:endParaRP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  <a:latin typeface="+mn-lt"/>
            </a:endParaRP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Provide overview of the S-Series specifications.</a:t>
            </a: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  <a:latin typeface="+mn-lt"/>
            </a:endParaRP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Defined how </a:t>
            </a:r>
            <a:r>
              <a:rPr lang="en-GB" sz="2000" i="0" kern="0" dirty="0">
                <a:solidFill>
                  <a:schemeClr val="tx1"/>
                </a:solidFill>
              </a:rPr>
              <a:t>specifications </a:t>
            </a: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can be used in Product Lifecycle Management (PLM)</a:t>
            </a:r>
          </a:p>
          <a:p>
            <a:pPr marL="715963" lvl="1" indent="-358775" algn="ctr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defRPr/>
            </a:pPr>
            <a:endParaRPr lang="en-GB" sz="800" b="1" i="0" kern="0" dirty="0">
              <a:solidFill>
                <a:srgbClr val="FF0000"/>
              </a:solidFill>
              <a:latin typeface="+mn-lt"/>
            </a:endParaRPr>
          </a:p>
          <a:p>
            <a:pPr marL="715963" lvl="1" indent="-358775" algn="ctr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defRPr/>
            </a:pPr>
            <a:r>
              <a:rPr lang="en-GB" sz="3200" b="1" i="0" kern="0" dirty="0">
                <a:solidFill>
                  <a:srgbClr val="FF0000"/>
                </a:solidFill>
                <a:latin typeface="+mn-lt"/>
              </a:rPr>
              <a:t>Demonstrated the benefits of </a:t>
            </a:r>
            <a:r>
              <a:rPr lang="en-GB" sz="3200" b="1" i="0" kern="0" dirty="0">
                <a:solidFill>
                  <a:srgbClr val="FF0000"/>
                </a:solidFill>
                <a:latin typeface="+mn-lt"/>
              </a:rPr>
              <a:t>participation </a:t>
            </a:r>
            <a:r>
              <a:rPr lang="en-GB" sz="3200" b="1" i="0" kern="0" dirty="0">
                <a:solidFill>
                  <a:srgbClr val="FF0000"/>
                </a:solidFill>
                <a:latin typeface="+mn-lt"/>
              </a:rPr>
              <a:t>in the S-Series development to extend beyond Integrated Logistic Support for Product Life-Cycle Management. 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0"/>
            <a:ext cx="1588" cy="0"/>
            <a:chOff x="0" y="0"/>
            <a:chExt cx="1270" cy="296"/>
          </a:xfrm>
        </p:grpSpPr>
        <p:sp>
          <p:nvSpPr>
            <p:cNvPr id="6150" name="Freeform 8"/>
            <p:cNvSpPr>
              <a:spLocks/>
            </p:cNvSpPr>
            <p:nvPr/>
          </p:nvSpPr>
          <p:spPr bwMode="auto">
            <a:xfrm>
              <a:off x="9" y="9"/>
              <a:ext cx="163" cy="278"/>
            </a:xfrm>
            <a:custGeom>
              <a:avLst/>
              <a:gdLst>
                <a:gd name="T0" fmla="*/ 0 w 491"/>
                <a:gd name="T1" fmla="*/ 0 h 836"/>
                <a:gd name="T2" fmla="*/ 0 w 491"/>
                <a:gd name="T3" fmla="*/ 0 h 836"/>
                <a:gd name="T4" fmla="*/ 0 w 491"/>
                <a:gd name="T5" fmla="*/ 0 h 836"/>
                <a:gd name="T6" fmla="*/ 0 w 491"/>
                <a:gd name="T7" fmla="*/ 0 h 836"/>
                <a:gd name="T8" fmla="*/ 0 w 491"/>
                <a:gd name="T9" fmla="*/ 0 h 836"/>
                <a:gd name="T10" fmla="*/ 0 w 491"/>
                <a:gd name="T11" fmla="*/ 0 h 836"/>
                <a:gd name="T12" fmla="*/ 0 w 491"/>
                <a:gd name="T13" fmla="*/ 0 h 836"/>
                <a:gd name="T14" fmla="*/ 0 w 491"/>
                <a:gd name="T15" fmla="*/ 0 h 836"/>
                <a:gd name="T16" fmla="*/ 0 w 491"/>
                <a:gd name="T17" fmla="*/ 0 h 836"/>
                <a:gd name="T18" fmla="*/ 0 w 491"/>
                <a:gd name="T19" fmla="*/ 0 h 836"/>
                <a:gd name="T20" fmla="*/ 0 w 491"/>
                <a:gd name="T21" fmla="*/ 0 h 836"/>
                <a:gd name="T22" fmla="*/ 0 w 491"/>
                <a:gd name="T23" fmla="*/ 0 h 836"/>
                <a:gd name="T24" fmla="*/ 0 w 491"/>
                <a:gd name="T25" fmla="*/ 0 h 836"/>
                <a:gd name="T26" fmla="*/ 0 w 491"/>
                <a:gd name="T27" fmla="*/ 0 h 836"/>
                <a:gd name="T28" fmla="*/ 0 w 491"/>
                <a:gd name="T29" fmla="*/ 0 h 836"/>
                <a:gd name="T30" fmla="*/ 0 w 491"/>
                <a:gd name="T31" fmla="*/ 0 h 836"/>
                <a:gd name="T32" fmla="*/ 0 w 491"/>
                <a:gd name="T33" fmla="*/ 0 h 836"/>
                <a:gd name="T34" fmla="*/ 0 w 491"/>
                <a:gd name="T35" fmla="*/ 0 h 836"/>
                <a:gd name="T36" fmla="*/ 0 w 491"/>
                <a:gd name="T37" fmla="*/ 0 h 836"/>
                <a:gd name="T38" fmla="*/ 0 w 491"/>
                <a:gd name="T39" fmla="*/ 0 h 836"/>
                <a:gd name="T40" fmla="*/ 0 w 491"/>
                <a:gd name="T41" fmla="*/ 0 h 836"/>
                <a:gd name="T42" fmla="*/ 0 w 491"/>
                <a:gd name="T43" fmla="*/ 0 h 836"/>
                <a:gd name="T44" fmla="*/ 0 w 491"/>
                <a:gd name="T45" fmla="*/ 0 h 836"/>
                <a:gd name="T46" fmla="*/ 0 w 491"/>
                <a:gd name="T47" fmla="*/ 0 h 836"/>
                <a:gd name="T48" fmla="*/ 0 w 491"/>
                <a:gd name="T49" fmla="*/ 0 h 836"/>
                <a:gd name="T50" fmla="*/ 0 w 491"/>
                <a:gd name="T51" fmla="*/ 0 h 836"/>
                <a:gd name="T52" fmla="*/ 0 w 491"/>
                <a:gd name="T53" fmla="*/ 0 h 836"/>
                <a:gd name="T54" fmla="*/ 0 w 491"/>
                <a:gd name="T55" fmla="*/ 0 h 836"/>
                <a:gd name="T56" fmla="*/ 0 w 491"/>
                <a:gd name="T57" fmla="*/ 0 h 836"/>
                <a:gd name="T58" fmla="*/ 0 w 491"/>
                <a:gd name="T59" fmla="*/ 0 h 836"/>
                <a:gd name="T60" fmla="*/ 0 w 491"/>
                <a:gd name="T61" fmla="*/ 0 h 836"/>
                <a:gd name="T62" fmla="*/ 0 w 491"/>
                <a:gd name="T63" fmla="*/ 0 h 836"/>
                <a:gd name="T64" fmla="*/ 0 w 491"/>
                <a:gd name="T65" fmla="*/ 0 h 836"/>
                <a:gd name="T66" fmla="*/ 0 w 491"/>
                <a:gd name="T67" fmla="*/ 0 h 836"/>
                <a:gd name="T68" fmla="*/ 0 w 491"/>
                <a:gd name="T69" fmla="*/ 0 h 836"/>
                <a:gd name="T70" fmla="*/ 0 w 491"/>
                <a:gd name="T71" fmla="*/ 0 h 836"/>
                <a:gd name="T72" fmla="*/ 0 w 491"/>
                <a:gd name="T73" fmla="*/ 0 h 8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91"/>
                <a:gd name="T112" fmla="*/ 0 h 836"/>
                <a:gd name="T113" fmla="*/ 491 w 491"/>
                <a:gd name="T114" fmla="*/ 836 h 8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91" h="836">
                  <a:moveTo>
                    <a:pt x="0" y="51"/>
                  </a:moveTo>
                  <a:lnTo>
                    <a:pt x="1" y="41"/>
                  </a:lnTo>
                  <a:lnTo>
                    <a:pt x="4" y="31"/>
                  </a:lnTo>
                  <a:lnTo>
                    <a:pt x="8" y="23"/>
                  </a:lnTo>
                  <a:lnTo>
                    <a:pt x="15" y="15"/>
                  </a:lnTo>
                  <a:lnTo>
                    <a:pt x="23" y="8"/>
                  </a:lnTo>
                  <a:lnTo>
                    <a:pt x="31" y="4"/>
                  </a:lnTo>
                  <a:lnTo>
                    <a:pt x="41" y="1"/>
                  </a:lnTo>
                  <a:lnTo>
                    <a:pt x="51" y="0"/>
                  </a:lnTo>
                  <a:lnTo>
                    <a:pt x="441" y="0"/>
                  </a:lnTo>
                  <a:lnTo>
                    <a:pt x="451" y="1"/>
                  </a:lnTo>
                  <a:lnTo>
                    <a:pt x="461" y="4"/>
                  </a:lnTo>
                  <a:lnTo>
                    <a:pt x="470" y="8"/>
                  </a:lnTo>
                  <a:lnTo>
                    <a:pt x="477" y="15"/>
                  </a:lnTo>
                  <a:lnTo>
                    <a:pt x="483" y="23"/>
                  </a:lnTo>
                  <a:lnTo>
                    <a:pt x="488" y="31"/>
                  </a:lnTo>
                  <a:lnTo>
                    <a:pt x="491" y="41"/>
                  </a:lnTo>
                  <a:lnTo>
                    <a:pt x="491" y="51"/>
                  </a:lnTo>
                  <a:lnTo>
                    <a:pt x="491" y="785"/>
                  </a:lnTo>
                  <a:lnTo>
                    <a:pt x="491" y="795"/>
                  </a:lnTo>
                  <a:lnTo>
                    <a:pt x="488" y="805"/>
                  </a:lnTo>
                  <a:lnTo>
                    <a:pt x="483" y="813"/>
                  </a:lnTo>
                  <a:lnTo>
                    <a:pt x="477" y="821"/>
                  </a:lnTo>
                  <a:lnTo>
                    <a:pt x="470" y="828"/>
                  </a:lnTo>
                  <a:lnTo>
                    <a:pt x="461" y="832"/>
                  </a:lnTo>
                  <a:lnTo>
                    <a:pt x="451" y="835"/>
                  </a:lnTo>
                  <a:lnTo>
                    <a:pt x="441" y="836"/>
                  </a:lnTo>
                  <a:lnTo>
                    <a:pt x="51" y="836"/>
                  </a:lnTo>
                  <a:lnTo>
                    <a:pt x="41" y="835"/>
                  </a:lnTo>
                  <a:lnTo>
                    <a:pt x="31" y="832"/>
                  </a:lnTo>
                  <a:lnTo>
                    <a:pt x="23" y="828"/>
                  </a:lnTo>
                  <a:lnTo>
                    <a:pt x="15" y="821"/>
                  </a:lnTo>
                  <a:lnTo>
                    <a:pt x="8" y="813"/>
                  </a:lnTo>
                  <a:lnTo>
                    <a:pt x="4" y="805"/>
                  </a:lnTo>
                  <a:lnTo>
                    <a:pt x="1" y="795"/>
                  </a:lnTo>
                  <a:lnTo>
                    <a:pt x="0" y="785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1" name="Freeform 9"/>
            <p:cNvSpPr>
              <a:spLocks/>
            </p:cNvSpPr>
            <p:nvPr/>
          </p:nvSpPr>
          <p:spPr bwMode="auto">
            <a:xfrm>
              <a:off x="509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5" y="470"/>
                  </a:moveTo>
                  <a:lnTo>
                    <a:pt x="75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5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2" name="Freeform 10"/>
            <p:cNvSpPr>
              <a:spLocks/>
            </p:cNvSpPr>
            <p:nvPr/>
          </p:nvSpPr>
          <p:spPr bwMode="auto">
            <a:xfrm>
              <a:off x="561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4" y="470"/>
                  </a:moveTo>
                  <a:lnTo>
                    <a:pt x="76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6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4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3" name="Freeform 11"/>
            <p:cNvSpPr>
              <a:spLocks/>
            </p:cNvSpPr>
            <p:nvPr/>
          </p:nvSpPr>
          <p:spPr bwMode="auto">
            <a:xfrm>
              <a:off x="977" y="116"/>
              <a:ext cx="106" cy="157"/>
            </a:xfrm>
            <a:custGeom>
              <a:avLst/>
              <a:gdLst>
                <a:gd name="T0" fmla="*/ 0 w 320"/>
                <a:gd name="T1" fmla="*/ 0 h 469"/>
                <a:gd name="T2" fmla="*/ 0 w 320"/>
                <a:gd name="T3" fmla="*/ 0 h 469"/>
                <a:gd name="T4" fmla="*/ 0 w 320"/>
                <a:gd name="T5" fmla="*/ 0 h 469"/>
                <a:gd name="T6" fmla="*/ 0 w 320"/>
                <a:gd name="T7" fmla="*/ 0 h 469"/>
                <a:gd name="T8" fmla="*/ 0 w 320"/>
                <a:gd name="T9" fmla="*/ 0 h 469"/>
                <a:gd name="T10" fmla="*/ 0 w 320"/>
                <a:gd name="T11" fmla="*/ 0 h 469"/>
                <a:gd name="T12" fmla="*/ 0 w 320"/>
                <a:gd name="T13" fmla="*/ 0 h 469"/>
                <a:gd name="T14" fmla="*/ 0 w 320"/>
                <a:gd name="T15" fmla="*/ 0 h 469"/>
                <a:gd name="T16" fmla="*/ 0 w 320"/>
                <a:gd name="T17" fmla="*/ 0 h 469"/>
                <a:gd name="T18" fmla="*/ 0 w 320"/>
                <a:gd name="T19" fmla="*/ 0 h 469"/>
                <a:gd name="T20" fmla="*/ 0 w 320"/>
                <a:gd name="T21" fmla="*/ 0 h 469"/>
                <a:gd name="T22" fmla="*/ 0 w 320"/>
                <a:gd name="T23" fmla="*/ 0 h 469"/>
                <a:gd name="T24" fmla="*/ 0 w 320"/>
                <a:gd name="T25" fmla="*/ 0 h 469"/>
                <a:gd name="T26" fmla="*/ 0 w 320"/>
                <a:gd name="T27" fmla="*/ 0 h 469"/>
                <a:gd name="T28" fmla="*/ 0 w 320"/>
                <a:gd name="T29" fmla="*/ 0 h 469"/>
                <a:gd name="T30" fmla="*/ 0 w 320"/>
                <a:gd name="T31" fmla="*/ 0 h 469"/>
                <a:gd name="T32" fmla="*/ 0 w 320"/>
                <a:gd name="T33" fmla="*/ 0 h 469"/>
                <a:gd name="T34" fmla="*/ 0 w 320"/>
                <a:gd name="T35" fmla="*/ 0 h 469"/>
                <a:gd name="T36" fmla="*/ 0 w 320"/>
                <a:gd name="T37" fmla="*/ 0 h 469"/>
                <a:gd name="T38" fmla="*/ 0 w 320"/>
                <a:gd name="T39" fmla="*/ 0 h 469"/>
                <a:gd name="T40" fmla="*/ 0 w 320"/>
                <a:gd name="T41" fmla="*/ 0 h 469"/>
                <a:gd name="T42" fmla="*/ 0 w 320"/>
                <a:gd name="T43" fmla="*/ 0 h 469"/>
                <a:gd name="T44" fmla="*/ 0 w 320"/>
                <a:gd name="T45" fmla="*/ 0 h 469"/>
                <a:gd name="T46" fmla="*/ 0 w 320"/>
                <a:gd name="T47" fmla="*/ 0 h 469"/>
                <a:gd name="T48" fmla="*/ 0 w 320"/>
                <a:gd name="T49" fmla="*/ 0 h 469"/>
                <a:gd name="T50" fmla="*/ 0 w 320"/>
                <a:gd name="T51" fmla="*/ 0 h 469"/>
                <a:gd name="T52" fmla="*/ 0 w 320"/>
                <a:gd name="T53" fmla="*/ 0 h 469"/>
                <a:gd name="T54" fmla="*/ 0 w 320"/>
                <a:gd name="T55" fmla="*/ 0 h 469"/>
                <a:gd name="T56" fmla="*/ 0 w 320"/>
                <a:gd name="T57" fmla="*/ 0 h 469"/>
                <a:gd name="T58" fmla="*/ 0 w 320"/>
                <a:gd name="T59" fmla="*/ 0 h 469"/>
                <a:gd name="T60" fmla="*/ 0 w 320"/>
                <a:gd name="T61" fmla="*/ 0 h 469"/>
                <a:gd name="T62" fmla="*/ 0 w 320"/>
                <a:gd name="T63" fmla="*/ 0 h 469"/>
                <a:gd name="T64" fmla="*/ 0 w 320"/>
                <a:gd name="T65" fmla="*/ 0 h 469"/>
                <a:gd name="T66" fmla="*/ 0 w 320"/>
                <a:gd name="T67" fmla="*/ 0 h 469"/>
                <a:gd name="T68" fmla="*/ 0 w 320"/>
                <a:gd name="T69" fmla="*/ 0 h 469"/>
                <a:gd name="T70" fmla="*/ 0 w 320"/>
                <a:gd name="T71" fmla="*/ 0 h 469"/>
                <a:gd name="T72" fmla="*/ 0 w 320"/>
                <a:gd name="T73" fmla="*/ 0 h 469"/>
                <a:gd name="T74" fmla="*/ 0 w 320"/>
                <a:gd name="T75" fmla="*/ 0 h 469"/>
                <a:gd name="T76" fmla="*/ 0 w 320"/>
                <a:gd name="T77" fmla="*/ 0 h 469"/>
                <a:gd name="T78" fmla="*/ 0 w 320"/>
                <a:gd name="T79" fmla="*/ 0 h 469"/>
                <a:gd name="T80" fmla="*/ 0 w 320"/>
                <a:gd name="T81" fmla="*/ 0 h 469"/>
                <a:gd name="T82" fmla="*/ 0 w 320"/>
                <a:gd name="T83" fmla="*/ 0 h 469"/>
                <a:gd name="T84" fmla="*/ 0 w 320"/>
                <a:gd name="T85" fmla="*/ 0 h 469"/>
                <a:gd name="T86" fmla="*/ 0 w 320"/>
                <a:gd name="T87" fmla="*/ 0 h 469"/>
                <a:gd name="T88" fmla="*/ 0 w 320"/>
                <a:gd name="T89" fmla="*/ 0 h 469"/>
                <a:gd name="T90" fmla="*/ 0 w 320"/>
                <a:gd name="T91" fmla="*/ 0 h 469"/>
                <a:gd name="T92" fmla="*/ 0 w 320"/>
                <a:gd name="T93" fmla="*/ 0 h 469"/>
                <a:gd name="T94" fmla="*/ 0 w 320"/>
                <a:gd name="T95" fmla="*/ 0 h 469"/>
                <a:gd name="T96" fmla="*/ 0 w 320"/>
                <a:gd name="T97" fmla="*/ 0 h 469"/>
                <a:gd name="T98" fmla="*/ 0 w 320"/>
                <a:gd name="T99" fmla="*/ 0 h 469"/>
                <a:gd name="T100" fmla="*/ 0 w 320"/>
                <a:gd name="T101" fmla="*/ 0 h 469"/>
                <a:gd name="T102" fmla="*/ 0 w 320"/>
                <a:gd name="T103" fmla="*/ 0 h 469"/>
                <a:gd name="T104" fmla="*/ 0 w 320"/>
                <a:gd name="T105" fmla="*/ 0 h 469"/>
                <a:gd name="T106" fmla="*/ 0 w 320"/>
                <a:gd name="T107" fmla="*/ 0 h 469"/>
                <a:gd name="T108" fmla="*/ 0 w 320"/>
                <a:gd name="T109" fmla="*/ 0 h 46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20"/>
                <a:gd name="T166" fmla="*/ 0 h 469"/>
                <a:gd name="T167" fmla="*/ 320 w 320"/>
                <a:gd name="T168" fmla="*/ 469 h 46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20" h="469">
                  <a:moveTo>
                    <a:pt x="5" y="468"/>
                  </a:moveTo>
                  <a:lnTo>
                    <a:pt x="24" y="469"/>
                  </a:lnTo>
                  <a:lnTo>
                    <a:pt x="41" y="468"/>
                  </a:lnTo>
                  <a:lnTo>
                    <a:pt x="57" y="466"/>
                  </a:lnTo>
                  <a:lnTo>
                    <a:pt x="74" y="460"/>
                  </a:lnTo>
                  <a:lnTo>
                    <a:pt x="88" y="455"/>
                  </a:lnTo>
                  <a:lnTo>
                    <a:pt x="103" y="447"/>
                  </a:lnTo>
                  <a:lnTo>
                    <a:pt x="114" y="437"/>
                  </a:lnTo>
                  <a:lnTo>
                    <a:pt x="127" y="429"/>
                  </a:lnTo>
                  <a:lnTo>
                    <a:pt x="141" y="413"/>
                  </a:lnTo>
                  <a:lnTo>
                    <a:pt x="154" y="396"/>
                  </a:lnTo>
                  <a:lnTo>
                    <a:pt x="167" y="377"/>
                  </a:lnTo>
                  <a:lnTo>
                    <a:pt x="180" y="356"/>
                  </a:lnTo>
                  <a:lnTo>
                    <a:pt x="193" y="330"/>
                  </a:lnTo>
                  <a:lnTo>
                    <a:pt x="205" y="300"/>
                  </a:lnTo>
                  <a:lnTo>
                    <a:pt x="220" y="264"/>
                  </a:lnTo>
                  <a:lnTo>
                    <a:pt x="235" y="224"/>
                  </a:lnTo>
                  <a:lnTo>
                    <a:pt x="238" y="214"/>
                  </a:lnTo>
                  <a:lnTo>
                    <a:pt x="248" y="190"/>
                  </a:lnTo>
                  <a:lnTo>
                    <a:pt x="261" y="154"/>
                  </a:lnTo>
                  <a:lnTo>
                    <a:pt x="277" y="114"/>
                  </a:lnTo>
                  <a:lnTo>
                    <a:pt x="291" y="74"/>
                  </a:lnTo>
                  <a:lnTo>
                    <a:pt x="304" y="39"/>
                  </a:lnTo>
                  <a:lnTo>
                    <a:pt x="314" y="14"/>
                  </a:lnTo>
                  <a:lnTo>
                    <a:pt x="317" y="4"/>
                  </a:lnTo>
                  <a:lnTo>
                    <a:pt x="320" y="0"/>
                  </a:lnTo>
                  <a:lnTo>
                    <a:pt x="314" y="0"/>
                  </a:lnTo>
                  <a:lnTo>
                    <a:pt x="243" y="0"/>
                  </a:lnTo>
                  <a:lnTo>
                    <a:pt x="240" y="0"/>
                  </a:lnTo>
                  <a:lnTo>
                    <a:pt x="240" y="1"/>
                  </a:lnTo>
                  <a:lnTo>
                    <a:pt x="165" y="220"/>
                  </a:lnTo>
                  <a:lnTo>
                    <a:pt x="87" y="1"/>
                  </a:lnTo>
                  <a:lnTo>
                    <a:pt x="85" y="0"/>
                  </a:lnTo>
                  <a:lnTo>
                    <a:pt x="83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1" y="4"/>
                  </a:lnTo>
                  <a:lnTo>
                    <a:pt x="124" y="313"/>
                  </a:lnTo>
                  <a:lnTo>
                    <a:pt x="120" y="323"/>
                  </a:lnTo>
                  <a:lnTo>
                    <a:pt x="115" y="333"/>
                  </a:lnTo>
                  <a:lnTo>
                    <a:pt x="111" y="342"/>
                  </a:lnTo>
                  <a:lnTo>
                    <a:pt x="105" y="350"/>
                  </a:lnTo>
                  <a:lnTo>
                    <a:pt x="100" y="359"/>
                  </a:lnTo>
                  <a:lnTo>
                    <a:pt x="94" y="366"/>
                  </a:lnTo>
                  <a:lnTo>
                    <a:pt x="88" y="373"/>
                  </a:lnTo>
                  <a:lnTo>
                    <a:pt x="83" y="379"/>
                  </a:lnTo>
                  <a:lnTo>
                    <a:pt x="75" y="386"/>
                  </a:lnTo>
                  <a:lnTo>
                    <a:pt x="67" y="392"/>
                  </a:lnTo>
                  <a:lnTo>
                    <a:pt x="58" y="396"/>
                  </a:lnTo>
                  <a:lnTo>
                    <a:pt x="48" y="399"/>
                  </a:lnTo>
                  <a:lnTo>
                    <a:pt x="38" y="402"/>
                  </a:lnTo>
                  <a:lnTo>
                    <a:pt x="28" y="403"/>
                  </a:lnTo>
                  <a:lnTo>
                    <a:pt x="17" y="403"/>
                  </a:lnTo>
                  <a:lnTo>
                    <a:pt x="5" y="402"/>
                  </a:lnTo>
                  <a:lnTo>
                    <a:pt x="5" y="46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4" name="Freeform 12"/>
            <p:cNvSpPr>
              <a:spLocks noEditPoints="1"/>
            </p:cNvSpPr>
            <p:nvPr/>
          </p:nvSpPr>
          <p:spPr bwMode="auto">
            <a:xfrm>
              <a:off x="868" y="113"/>
              <a:ext cx="109" cy="114"/>
            </a:xfrm>
            <a:custGeom>
              <a:avLst/>
              <a:gdLst>
                <a:gd name="T0" fmla="*/ 0 w 326"/>
                <a:gd name="T1" fmla="*/ 0 h 341"/>
                <a:gd name="T2" fmla="*/ 0 w 326"/>
                <a:gd name="T3" fmla="*/ 0 h 341"/>
                <a:gd name="T4" fmla="*/ 0 w 326"/>
                <a:gd name="T5" fmla="*/ 0 h 341"/>
                <a:gd name="T6" fmla="*/ 0 w 326"/>
                <a:gd name="T7" fmla="*/ 0 h 341"/>
                <a:gd name="T8" fmla="*/ 0 w 326"/>
                <a:gd name="T9" fmla="*/ 0 h 341"/>
                <a:gd name="T10" fmla="*/ 0 w 326"/>
                <a:gd name="T11" fmla="*/ 0 h 341"/>
                <a:gd name="T12" fmla="*/ 0 w 326"/>
                <a:gd name="T13" fmla="*/ 0 h 341"/>
                <a:gd name="T14" fmla="*/ 0 w 326"/>
                <a:gd name="T15" fmla="*/ 0 h 341"/>
                <a:gd name="T16" fmla="*/ 0 w 326"/>
                <a:gd name="T17" fmla="*/ 0 h 341"/>
                <a:gd name="T18" fmla="*/ 0 w 326"/>
                <a:gd name="T19" fmla="*/ 0 h 341"/>
                <a:gd name="T20" fmla="*/ 0 w 326"/>
                <a:gd name="T21" fmla="*/ 0 h 341"/>
                <a:gd name="T22" fmla="*/ 0 w 326"/>
                <a:gd name="T23" fmla="*/ 0 h 341"/>
                <a:gd name="T24" fmla="*/ 0 w 326"/>
                <a:gd name="T25" fmla="*/ 0 h 341"/>
                <a:gd name="T26" fmla="*/ 0 w 326"/>
                <a:gd name="T27" fmla="*/ 0 h 341"/>
                <a:gd name="T28" fmla="*/ 0 w 326"/>
                <a:gd name="T29" fmla="*/ 0 h 341"/>
                <a:gd name="T30" fmla="*/ 0 w 326"/>
                <a:gd name="T31" fmla="*/ 0 h 341"/>
                <a:gd name="T32" fmla="*/ 0 w 326"/>
                <a:gd name="T33" fmla="*/ 0 h 341"/>
                <a:gd name="T34" fmla="*/ 0 w 326"/>
                <a:gd name="T35" fmla="*/ 0 h 341"/>
                <a:gd name="T36" fmla="*/ 0 w 326"/>
                <a:gd name="T37" fmla="*/ 0 h 341"/>
                <a:gd name="T38" fmla="*/ 0 w 326"/>
                <a:gd name="T39" fmla="*/ 0 h 341"/>
                <a:gd name="T40" fmla="*/ 0 w 326"/>
                <a:gd name="T41" fmla="*/ 0 h 341"/>
                <a:gd name="T42" fmla="*/ 0 w 326"/>
                <a:gd name="T43" fmla="*/ 0 h 341"/>
                <a:gd name="T44" fmla="*/ 0 w 326"/>
                <a:gd name="T45" fmla="*/ 0 h 341"/>
                <a:gd name="T46" fmla="*/ 0 w 326"/>
                <a:gd name="T47" fmla="*/ 0 h 341"/>
                <a:gd name="T48" fmla="*/ 0 w 326"/>
                <a:gd name="T49" fmla="*/ 0 h 341"/>
                <a:gd name="T50" fmla="*/ 0 w 326"/>
                <a:gd name="T51" fmla="*/ 0 h 341"/>
                <a:gd name="T52" fmla="*/ 0 w 326"/>
                <a:gd name="T53" fmla="*/ 0 h 341"/>
                <a:gd name="T54" fmla="*/ 0 w 326"/>
                <a:gd name="T55" fmla="*/ 0 h 341"/>
                <a:gd name="T56" fmla="*/ 0 w 326"/>
                <a:gd name="T57" fmla="*/ 0 h 341"/>
                <a:gd name="T58" fmla="*/ 0 w 326"/>
                <a:gd name="T59" fmla="*/ 0 h 341"/>
                <a:gd name="T60" fmla="*/ 0 w 326"/>
                <a:gd name="T61" fmla="*/ 0 h 341"/>
                <a:gd name="T62" fmla="*/ 0 w 326"/>
                <a:gd name="T63" fmla="*/ 0 h 341"/>
                <a:gd name="T64" fmla="*/ 0 w 326"/>
                <a:gd name="T65" fmla="*/ 0 h 341"/>
                <a:gd name="T66" fmla="*/ 0 w 326"/>
                <a:gd name="T67" fmla="*/ 0 h 341"/>
                <a:gd name="T68" fmla="*/ 0 w 326"/>
                <a:gd name="T69" fmla="*/ 0 h 341"/>
                <a:gd name="T70" fmla="*/ 0 w 326"/>
                <a:gd name="T71" fmla="*/ 0 h 341"/>
                <a:gd name="T72" fmla="*/ 0 w 326"/>
                <a:gd name="T73" fmla="*/ 0 h 341"/>
                <a:gd name="T74" fmla="*/ 0 w 326"/>
                <a:gd name="T75" fmla="*/ 0 h 341"/>
                <a:gd name="T76" fmla="*/ 0 w 326"/>
                <a:gd name="T77" fmla="*/ 0 h 341"/>
                <a:gd name="T78" fmla="*/ 0 w 326"/>
                <a:gd name="T79" fmla="*/ 0 h 341"/>
                <a:gd name="T80" fmla="*/ 0 w 326"/>
                <a:gd name="T81" fmla="*/ 0 h 341"/>
                <a:gd name="T82" fmla="*/ 0 w 326"/>
                <a:gd name="T83" fmla="*/ 0 h 341"/>
                <a:gd name="T84" fmla="*/ 0 w 326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6"/>
                <a:gd name="T130" fmla="*/ 0 h 341"/>
                <a:gd name="T131" fmla="*/ 326 w 326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6" h="341">
                  <a:moveTo>
                    <a:pt x="163" y="0"/>
                  </a:moveTo>
                  <a:lnTo>
                    <a:pt x="146" y="2"/>
                  </a:lnTo>
                  <a:lnTo>
                    <a:pt x="129" y="3"/>
                  </a:lnTo>
                  <a:lnTo>
                    <a:pt x="112" y="7"/>
                  </a:lnTo>
                  <a:lnTo>
                    <a:pt x="97" y="13"/>
                  </a:lnTo>
                  <a:lnTo>
                    <a:pt x="82" y="20"/>
                  </a:lnTo>
                  <a:lnTo>
                    <a:pt x="69" y="27"/>
                  </a:lnTo>
                  <a:lnTo>
                    <a:pt x="56" y="38"/>
                  </a:lnTo>
                  <a:lnTo>
                    <a:pt x="45" y="48"/>
                  </a:lnTo>
                  <a:lnTo>
                    <a:pt x="35" y="60"/>
                  </a:lnTo>
                  <a:lnTo>
                    <a:pt x="26" y="73"/>
                  </a:lnTo>
                  <a:lnTo>
                    <a:pt x="19" y="86"/>
                  </a:lnTo>
                  <a:lnTo>
                    <a:pt x="12" y="102"/>
                  </a:lnTo>
                  <a:lnTo>
                    <a:pt x="6" y="118"/>
                  </a:lnTo>
                  <a:lnTo>
                    <a:pt x="3" y="135"/>
                  </a:lnTo>
                  <a:lnTo>
                    <a:pt x="0" y="152"/>
                  </a:lnTo>
                  <a:lnTo>
                    <a:pt x="0" y="170"/>
                  </a:lnTo>
                  <a:lnTo>
                    <a:pt x="0" y="189"/>
                  </a:lnTo>
                  <a:lnTo>
                    <a:pt x="3" y="208"/>
                  </a:lnTo>
                  <a:lnTo>
                    <a:pt x="6" y="223"/>
                  </a:lnTo>
                  <a:lnTo>
                    <a:pt x="12" y="241"/>
                  </a:lnTo>
                  <a:lnTo>
                    <a:pt x="17" y="255"/>
                  </a:lnTo>
                  <a:lnTo>
                    <a:pt x="26" y="269"/>
                  </a:lnTo>
                  <a:lnTo>
                    <a:pt x="35" y="282"/>
                  </a:lnTo>
                  <a:lnTo>
                    <a:pt x="45" y="293"/>
                  </a:lnTo>
                  <a:lnTo>
                    <a:pt x="56" y="305"/>
                  </a:lnTo>
                  <a:lnTo>
                    <a:pt x="69" y="313"/>
                  </a:lnTo>
                  <a:lnTo>
                    <a:pt x="82" y="322"/>
                  </a:lnTo>
                  <a:lnTo>
                    <a:pt x="96" y="328"/>
                  </a:lnTo>
                  <a:lnTo>
                    <a:pt x="112" y="334"/>
                  </a:lnTo>
                  <a:lnTo>
                    <a:pt x="127" y="338"/>
                  </a:lnTo>
                  <a:lnTo>
                    <a:pt x="145" y="341"/>
                  </a:lnTo>
                  <a:lnTo>
                    <a:pt x="163" y="341"/>
                  </a:lnTo>
                  <a:lnTo>
                    <a:pt x="182" y="341"/>
                  </a:lnTo>
                  <a:lnTo>
                    <a:pt x="199" y="338"/>
                  </a:lnTo>
                  <a:lnTo>
                    <a:pt x="215" y="334"/>
                  </a:lnTo>
                  <a:lnTo>
                    <a:pt x="230" y="328"/>
                  </a:lnTo>
                  <a:lnTo>
                    <a:pt x="245" y="322"/>
                  </a:lnTo>
                  <a:lnTo>
                    <a:pt x="258" y="313"/>
                  </a:lnTo>
                  <a:lnTo>
                    <a:pt x="270" y="305"/>
                  </a:lnTo>
                  <a:lnTo>
                    <a:pt x="282" y="293"/>
                  </a:lnTo>
                  <a:lnTo>
                    <a:pt x="292" y="282"/>
                  </a:lnTo>
                  <a:lnTo>
                    <a:pt x="300" y="269"/>
                  </a:lnTo>
                  <a:lnTo>
                    <a:pt x="308" y="255"/>
                  </a:lnTo>
                  <a:lnTo>
                    <a:pt x="315" y="241"/>
                  </a:lnTo>
                  <a:lnTo>
                    <a:pt x="319" y="223"/>
                  </a:lnTo>
                  <a:lnTo>
                    <a:pt x="323" y="208"/>
                  </a:lnTo>
                  <a:lnTo>
                    <a:pt x="326" y="189"/>
                  </a:lnTo>
                  <a:lnTo>
                    <a:pt x="326" y="170"/>
                  </a:lnTo>
                  <a:lnTo>
                    <a:pt x="326" y="152"/>
                  </a:lnTo>
                  <a:lnTo>
                    <a:pt x="323" y="135"/>
                  </a:lnTo>
                  <a:lnTo>
                    <a:pt x="319" y="118"/>
                  </a:lnTo>
                  <a:lnTo>
                    <a:pt x="315" y="102"/>
                  </a:lnTo>
                  <a:lnTo>
                    <a:pt x="308" y="86"/>
                  </a:lnTo>
                  <a:lnTo>
                    <a:pt x="300" y="73"/>
                  </a:lnTo>
                  <a:lnTo>
                    <a:pt x="292" y="60"/>
                  </a:lnTo>
                  <a:lnTo>
                    <a:pt x="280" y="48"/>
                  </a:lnTo>
                  <a:lnTo>
                    <a:pt x="270" y="38"/>
                  </a:lnTo>
                  <a:lnTo>
                    <a:pt x="258" y="27"/>
                  </a:lnTo>
                  <a:lnTo>
                    <a:pt x="243" y="20"/>
                  </a:lnTo>
                  <a:lnTo>
                    <a:pt x="229" y="13"/>
                  </a:lnTo>
                  <a:lnTo>
                    <a:pt x="215" y="7"/>
                  </a:lnTo>
                  <a:lnTo>
                    <a:pt x="197" y="3"/>
                  </a:lnTo>
                  <a:lnTo>
                    <a:pt x="180" y="2"/>
                  </a:lnTo>
                  <a:lnTo>
                    <a:pt x="163" y="0"/>
                  </a:lnTo>
                  <a:close/>
                  <a:moveTo>
                    <a:pt x="163" y="278"/>
                  </a:moveTo>
                  <a:lnTo>
                    <a:pt x="153" y="278"/>
                  </a:lnTo>
                  <a:lnTo>
                    <a:pt x="145" y="276"/>
                  </a:lnTo>
                  <a:lnTo>
                    <a:pt x="137" y="273"/>
                  </a:lnTo>
                  <a:lnTo>
                    <a:pt x="129" y="271"/>
                  </a:lnTo>
                  <a:lnTo>
                    <a:pt x="122" y="266"/>
                  </a:lnTo>
                  <a:lnTo>
                    <a:pt x="115" y="261"/>
                  </a:lnTo>
                  <a:lnTo>
                    <a:pt x="107" y="255"/>
                  </a:lnTo>
                  <a:lnTo>
                    <a:pt x="102" y="248"/>
                  </a:lnTo>
                  <a:lnTo>
                    <a:pt x="96" y="241"/>
                  </a:lnTo>
                  <a:lnTo>
                    <a:pt x="92" y="233"/>
                  </a:lnTo>
                  <a:lnTo>
                    <a:pt x="87" y="223"/>
                  </a:lnTo>
                  <a:lnTo>
                    <a:pt x="85" y="215"/>
                  </a:lnTo>
                  <a:lnTo>
                    <a:pt x="82" y="205"/>
                  </a:lnTo>
                  <a:lnTo>
                    <a:pt x="79" y="193"/>
                  </a:lnTo>
                  <a:lnTo>
                    <a:pt x="77" y="182"/>
                  </a:lnTo>
                  <a:lnTo>
                    <a:pt x="77" y="170"/>
                  </a:lnTo>
                  <a:lnTo>
                    <a:pt x="77" y="158"/>
                  </a:lnTo>
                  <a:lnTo>
                    <a:pt x="79" y="146"/>
                  </a:lnTo>
                  <a:lnTo>
                    <a:pt x="82" y="136"/>
                  </a:lnTo>
                  <a:lnTo>
                    <a:pt x="85" y="126"/>
                  </a:lnTo>
                  <a:lnTo>
                    <a:pt x="87" y="116"/>
                  </a:lnTo>
                  <a:lnTo>
                    <a:pt x="92" y="108"/>
                  </a:lnTo>
                  <a:lnTo>
                    <a:pt x="96" y="99"/>
                  </a:lnTo>
                  <a:lnTo>
                    <a:pt x="102" y="92"/>
                  </a:lnTo>
                  <a:lnTo>
                    <a:pt x="107" y="85"/>
                  </a:lnTo>
                  <a:lnTo>
                    <a:pt x="115" y="79"/>
                  </a:lnTo>
                  <a:lnTo>
                    <a:pt x="122" y="75"/>
                  </a:lnTo>
                  <a:lnTo>
                    <a:pt x="129" y="70"/>
                  </a:lnTo>
                  <a:lnTo>
                    <a:pt x="137" y="66"/>
                  </a:lnTo>
                  <a:lnTo>
                    <a:pt x="145" y="65"/>
                  </a:lnTo>
                  <a:lnTo>
                    <a:pt x="153" y="63"/>
                  </a:lnTo>
                  <a:lnTo>
                    <a:pt x="163" y="62"/>
                  </a:lnTo>
                  <a:lnTo>
                    <a:pt x="172" y="63"/>
                  </a:lnTo>
                  <a:lnTo>
                    <a:pt x="180" y="65"/>
                  </a:lnTo>
                  <a:lnTo>
                    <a:pt x="189" y="66"/>
                  </a:lnTo>
                  <a:lnTo>
                    <a:pt x="197" y="70"/>
                  </a:lnTo>
                  <a:lnTo>
                    <a:pt x="205" y="75"/>
                  </a:lnTo>
                  <a:lnTo>
                    <a:pt x="212" y="79"/>
                  </a:lnTo>
                  <a:lnTo>
                    <a:pt x="219" y="85"/>
                  </a:lnTo>
                  <a:lnTo>
                    <a:pt x="225" y="92"/>
                  </a:lnTo>
                  <a:lnTo>
                    <a:pt x="230" y="99"/>
                  </a:lnTo>
                  <a:lnTo>
                    <a:pt x="235" y="108"/>
                  </a:lnTo>
                  <a:lnTo>
                    <a:pt x="239" y="116"/>
                  </a:lnTo>
                  <a:lnTo>
                    <a:pt x="242" y="126"/>
                  </a:lnTo>
                  <a:lnTo>
                    <a:pt x="245" y="136"/>
                  </a:lnTo>
                  <a:lnTo>
                    <a:pt x="247" y="146"/>
                  </a:lnTo>
                  <a:lnTo>
                    <a:pt x="249" y="158"/>
                  </a:lnTo>
                  <a:lnTo>
                    <a:pt x="249" y="170"/>
                  </a:lnTo>
                  <a:lnTo>
                    <a:pt x="249" y="182"/>
                  </a:lnTo>
                  <a:lnTo>
                    <a:pt x="247" y="193"/>
                  </a:lnTo>
                  <a:lnTo>
                    <a:pt x="245" y="205"/>
                  </a:lnTo>
                  <a:lnTo>
                    <a:pt x="242" y="215"/>
                  </a:lnTo>
                  <a:lnTo>
                    <a:pt x="239" y="223"/>
                  </a:lnTo>
                  <a:lnTo>
                    <a:pt x="235" y="233"/>
                  </a:lnTo>
                  <a:lnTo>
                    <a:pt x="230" y="241"/>
                  </a:lnTo>
                  <a:lnTo>
                    <a:pt x="225" y="248"/>
                  </a:lnTo>
                  <a:lnTo>
                    <a:pt x="219" y="255"/>
                  </a:lnTo>
                  <a:lnTo>
                    <a:pt x="212" y="261"/>
                  </a:lnTo>
                  <a:lnTo>
                    <a:pt x="205" y="266"/>
                  </a:lnTo>
                  <a:lnTo>
                    <a:pt x="197" y="271"/>
                  </a:lnTo>
                  <a:lnTo>
                    <a:pt x="189" y="273"/>
                  </a:lnTo>
                  <a:lnTo>
                    <a:pt x="180" y="276"/>
                  </a:lnTo>
                  <a:lnTo>
                    <a:pt x="172" y="278"/>
                  </a:lnTo>
                  <a:lnTo>
                    <a:pt x="163" y="27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5" name="Freeform 13"/>
            <p:cNvSpPr>
              <a:spLocks noEditPoints="1"/>
            </p:cNvSpPr>
            <p:nvPr/>
          </p:nvSpPr>
          <p:spPr bwMode="auto">
            <a:xfrm>
              <a:off x="383" y="113"/>
              <a:ext cx="109" cy="114"/>
            </a:xfrm>
            <a:custGeom>
              <a:avLst/>
              <a:gdLst>
                <a:gd name="T0" fmla="*/ 0 w 327"/>
                <a:gd name="T1" fmla="*/ 0 h 341"/>
                <a:gd name="T2" fmla="*/ 0 w 327"/>
                <a:gd name="T3" fmla="*/ 0 h 341"/>
                <a:gd name="T4" fmla="*/ 0 w 327"/>
                <a:gd name="T5" fmla="*/ 0 h 341"/>
                <a:gd name="T6" fmla="*/ 0 w 327"/>
                <a:gd name="T7" fmla="*/ 0 h 341"/>
                <a:gd name="T8" fmla="*/ 0 w 327"/>
                <a:gd name="T9" fmla="*/ 0 h 341"/>
                <a:gd name="T10" fmla="*/ 0 w 327"/>
                <a:gd name="T11" fmla="*/ 0 h 341"/>
                <a:gd name="T12" fmla="*/ 0 w 327"/>
                <a:gd name="T13" fmla="*/ 0 h 341"/>
                <a:gd name="T14" fmla="*/ 0 w 327"/>
                <a:gd name="T15" fmla="*/ 0 h 341"/>
                <a:gd name="T16" fmla="*/ 0 w 327"/>
                <a:gd name="T17" fmla="*/ 0 h 341"/>
                <a:gd name="T18" fmla="*/ 0 w 327"/>
                <a:gd name="T19" fmla="*/ 0 h 341"/>
                <a:gd name="T20" fmla="*/ 0 w 327"/>
                <a:gd name="T21" fmla="*/ 0 h 341"/>
                <a:gd name="T22" fmla="*/ 0 w 327"/>
                <a:gd name="T23" fmla="*/ 0 h 341"/>
                <a:gd name="T24" fmla="*/ 0 w 327"/>
                <a:gd name="T25" fmla="*/ 0 h 341"/>
                <a:gd name="T26" fmla="*/ 0 w 327"/>
                <a:gd name="T27" fmla="*/ 0 h 341"/>
                <a:gd name="T28" fmla="*/ 0 w 327"/>
                <a:gd name="T29" fmla="*/ 0 h 341"/>
                <a:gd name="T30" fmla="*/ 0 w 327"/>
                <a:gd name="T31" fmla="*/ 0 h 341"/>
                <a:gd name="T32" fmla="*/ 0 w 327"/>
                <a:gd name="T33" fmla="*/ 0 h 341"/>
                <a:gd name="T34" fmla="*/ 0 w 327"/>
                <a:gd name="T35" fmla="*/ 0 h 341"/>
                <a:gd name="T36" fmla="*/ 0 w 327"/>
                <a:gd name="T37" fmla="*/ 0 h 341"/>
                <a:gd name="T38" fmla="*/ 0 w 327"/>
                <a:gd name="T39" fmla="*/ 0 h 341"/>
                <a:gd name="T40" fmla="*/ 0 w 327"/>
                <a:gd name="T41" fmla="*/ 0 h 341"/>
                <a:gd name="T42" fmla="*/ 0 w 327"/>
                <a:gd name="T43" fmla="*/ 0 h 341"/>
                <a:gd name="T44" fmla="*/ 0 w 327"/>
                <a:gd name="T45" fmla="*/ 0 h 341"/>
                <a:gd name="T46" fmla="*/ 0 w 327"/>
                <a:gd name="T47" fmla="*/ 0 h 341"/>
                <a:gd name="T48" fmla="*/ 0 w 327"/>
                <a:gd name="T49" fmla="*/ 0 h 341"/>
                <a:gd name="T50" fmla="*/ 0 w 327"/>
                <a:gd name="T51" fmla="*/ 0 h 341"/>
                <a:gd name="T52" fmla="*/ 0 w 327"/>
                <a:gd name="T53" fmla="*/ 0 h 341"/>
                <a:gd name="T54" fmla="*/ 0 w 327"/>
                <a:gd name="T55" fmla="*/ 0 h 341"/>
                <a:gd name="T56" fmla="*/ 0 w 327"/>
                <a:gd name="T57" fmla="*/ 0 h 341"/>
                <a:gd name="T58" fmla="*/ 0 w 327"/>
                <a:gd name="T59" fmla="*/ 0 h 341"/>
                <a:gd name="T60" fmla="*/ 0 w 327"/>
                <a:gd name="T61" fmla="*/ 0 h 341"/>
                <a:gd name="T62" fmla="*/ 0 w 327"/>
                <a:gd name="T63" fmla="*/ 0 h 341"/>
                <a:gd name="T64" fmla="*/ 0 w 327"/>
                <a:gd name="T65" fmla="*/ 0 h 341"/>
                <a:gd name="T66" fmla="*/ 0 w 327"/>
                <a:gd name="T67" fmla="*/ 0 h 341"/>
                <a:gd name="T68" fmla="*/ 0 w 327"/>
                <a:gd name="T69" fmla="*/ 0 h 341"/>
                <a:gd name="T70" fmla="*/ 0 w 327"/>
                <a:gd name="T71" fmla="*/ 0 h 341"/>
                <a:gd name="T72" fmla="*/ 0 w 327"/>
                <a:gd name="T73" fmla="*/ 0 h 341"/>
                <a:gd name="T74" fmla="*/ 0 w 327"/>
                <a:gd name="T75" fmla="*/ 0 h 341"/>
                <a:gd name="T76" fmla="*/ 0 w 327"/>
                <a:gd name="T77" fmla="*/ 0 h 341"/>
                <a:gd name="T78" fmla="*/ 0 w 327"/>
                <a:gd name="T79" fmla="*/ 0 h 341"/>
                <a:gd name="T80" fmla="*/ 0 w 327"/>
                <a:gd name="T81" fmla="*/ 0 h 341"/>
                <a:gd name="T82" fmla="*/ 0 w 327"/>
                <a:gd name="T83" fmla="*/ 0 h 341"/>
                <a:gd name="T84" fmla="*/ 0 w 327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41"/>
                <a:gd name="T131" fmla="*/ 327 w 327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41">
                  <a:moveTo>
                    <a:pt x="164" y="0"/>
                  </a:moveTo>
                  <a:lnTo>
                    <a:pt x="145" y="0"/>
                  </a:lnTo>
                  <a:lnTo>
                    <a:pt x="128" y="3"/>
                  </a:lnTo>
                  <a:lnTo>
                    <a:pt x="111" y="6"/>
                  </a:lnTo>
                  <a:lnTo>
                    <a:pt x="97" y="12"/>
                  </a:lnTo>
                  <a:lnTo>
                    <a:pt x="81" y="19"/>
                  </a:lnTo>
                  <a:lnTo>
                    <a:pt x="68" y="27"/>
                  </a:lnTo>
                  <a:lnTo>
                    <a:pt x="55" y="36"/>
                  </a:lnTo>
                  <a:lnTo>
                    <a:pt x="44" y="46"/>
                  </a:lnTo>
                  <a:lnTo>
                    <a:pt x="34" y="59"/>
                  </a:lnTo>
                  <a:lnTo>
                    <a:pt x="25" y="72"/>
                  </a:lnTo>
                  <a:lnTo>
                    <a:pt x="18" y="85"/>
                  </a:lnTo>
                  <a:lnTo>
                    <a:pt x="11" y="100"/>
                  </a:lnTo>
                  <a:lnTo>
                    <a:pt x="7" y="116"/>
                  </a:lnTo>
                  <a:lnTo>
                    <a:pt x="2" y="133"/>
                  </a:lnTo>
                  <a:lnTo>
                    <a:pt x="1" y="150"/>
                  </a:lnTo>
                  <a:lnTo>
                    <a:pt x="0" y="169"/>
                  </a:lnTo>
                  <a:lnTo>
                    <a:pt x="1" y="188"/>
                  </a:lnTo>
                  <a:lnTo>
                    <a:pt x="2" y="206"/>
                  </a:lnTo>
                  <a:lnTo>
                    <a:pt x="7" y="223"/>
                  </a:lnTo>
                  <a:lnTo>
                    <a:pt x="11" y="239"/>
                  </a:lnTo>
                  <a:lnTo>
                    <a:pt x="18" y="255"/>
                  </a:lnTo>
                  <a:lnTo>
                    <a:pt x="25" y="268"/>
                  </a:lnTo>
                  <a:lnTo>
                    <a:pt x="34" y="281"/>
                  </a:lnTo>
                  <a:lnTo>
                    <a:pt x="44" y="293"/>
                  </a:lnTo>
                  <a:lnTo>
                    <a:pt x="55" y="303"/>
                  </a:lnTo>
                  <a:lnTo>
                    <a:pt x="68" y="313"/>
                  </a:lnTo>
                  <a:lnTo>
                    <a:pt x="81" y="321"/>
                  </a:lnTo>
                  <a:lnTo>
                    <a:pt x="97" y="328"/>
                  </a:lnTo>
                  <a:lnTo>
                    <a:pt x="111" y="334"/>
                  </a:lnTo>
                  <a:lnTo>
                    <a:pt x="128" y="336"/>
                  </a:lnTo>
                  <a:lnTo>
                    <a:pt x="145" y="339"/>
                  </a:lnTo>
                  <a:lnTo>
                    <a:pt x="164" y="341"/>
                  </a:lnTo>
                  <a:lnTo>
                    <a:pt x="182" y="339"/>
                  </a:lnTo>
                  <a:lnTo>
                    <a:pt x="200" y="336"/>
                  </a:lnTo>
                  <a:lnTo>
                    <a:pt x="215" y="334"/>
                  </a:lnTo>
                  <a:lnTo>
                    <a:pt x="231" y="328"/>
                  </a:lnTo>
                  <a:lnTo>
                    <a:pt x="245" y="321"/>
                  </a:lnTo>
                  <a:lnTo>
                    <a:pt x="258" y="313"/>
                  </a:lnTo>
                  <a:lnTo>
                    <a:pt x="271" y="303"/>
                  </a:lnTo>
                  <a:lnTo>
                    <a:pt x="283" y="293"/>
                  </a:lnTo>
                  <a:lnTo>
                    <a:pt x="293" y="281"/>
                  </a:lnTo>
                  <a:lnTo>
                    <a:pt x="301" y="268"/>
                  </a:lnTo>
                  <a:lnTo>
                    <a:pt x="308" y="255"/>
                  </a:lnTo>
                  <a:lnTo>
                    <a:pt x="315" y="239"/>
                  </a:lnTo>
                  <a:lnTo>
                    <a:pt x="320" y="223"/>
                  </a:lnTo>
                  <a:lnTo>
                    <a:pt x="324" y="206"/>
                  </a:lnTo>
                  <a:lnTo>
                    <a:pt x="325" y="188"/>
                  </a:lnTo>
                  <a:lnTo>
                    <a:pt x="327" y="169"/>
                  </a:lnTo>
                  <a:lnTo>
                    <a:pt x="325" y="150"/>
                  </a:lnTo>
                  <a:lnTo>
                    <a:pt x="324" y="133"/>
                  </a:lnTo>
                  <a:lnTo>
                    <a:pt x="320" y="116"/>
                  </a:lnTo>
                  <a:lnTo>
                    <a:pt x="315" y="100"/>
                  </a:lnTo>
                  <a:lnTo>
                    <a:pt x="308" y="85"/>
                  </a:lnTo>
                  <a:lnTo>
                    <a:pt x="301" y="72"/>
                  </a:lnTo>
                  <a:lnTo>
                    <a:pt x="293" y="59"/>
                  </a:lnTo>
                  <a:lnTo>
                    <a:pt x="283" y="46"/>
                  </a:lnTo>
                  <a:lnTo>
                    <a:pt x="271" y="36"/>
                  </a:lnTo>
                  <a:lnTo>
                    <a:pt x="258" y="27"/>
                  </a:lnTo>
                  <a:lnTo>
                    <a:pt x="245" y="19"/>
                  </a:lnTo>
                  <a:lnTo>
                    <a:pt x="231" y="12"/>
                  </a:lnTo>
                  <a:lnTo>
                    <a:pt x="215" y="6"/>
                  </a:lnTo>
                  <a:lnTo>
                    <a:pt x="200" y="3"/>
                  </a:lnTo>
                  <a:lnTo>
                    <a:pt x="182" y="0"/>
                  </a:lnTo>
                  <a:lnTo>
                    <a:pt x="164" y="0"/>
                  </a:lnTo>
                  <a:close/>
                  <a:moveTo>
                    <a:pt x="162" y="276"/>
                  </a:moveTo>
                  <a:lnTo>
                    <a:pt x="154" y="276"/>
                  </a:lnTo>
                  <a:lnTo>
                    <a:pt x="145" y="275"/>
                  </a:lnTo>
                  <a:lnTo>
                    <a:pt x="137" y="272"/>
                  </a:lnTo>
                  <a:lnTo>
                    <a:pt x="130" y="269"/>
                  </a:lnTo>
                  <a:lnTo>
                    <a:pt x="121" y="265"/>
                  </a:lnTo>
                  <a:lnTo>
                    <a:pt x="115" y="261"/>
                  </a:lnTo>
                  <a:lnTo>
                    <a:pt x="108" y="253"/>
                  </a:lnTo>
                  <a:lnTo>
                    <a:pt x="102" y="248"/>
                  </a:lnTo>
                  <a:lnTo>
                    <a:pt x="97" y="241"/>
                  </a:lnTo>
                  <a:lnTo>
                    <a:pt x="92" y="232"/>
                  </a:lnTo>
                  <a:lnTo>
                    <a:pt x="88" y="223"/>
                  </a:lnTo>
                  <a:lnTo>
                    <a:pt x="84" y="213"/>
                  </a:lnTo>
                  <a:lnTo>
                    <a:pt x="81" y="203"/>
                  </a:lnTo>
                  <a:lnTo>
                    <a:pt x="80" y="192"/>
                  </a:lnTo>
                  <a:lnTo>
                    <a:pt x="78" y="181"/>
                  </a:lnTo>
                  <a:lnTo>
                    <a:pt x="78" y="169"/>
                  </a:lnTo>
                  <a:lnTo>
                    <a:pt x="78" y="158"/>
                  </a:lnTo>
                  <a:lnTo>
                    <a:pt x="80" y="146"/>
                  </a:lnTo>
                  <a:lnTo>
                    <a:pt x="81" y="135"/>
                  </a:lnTo>
                  <a:lnTo>
                    <a:pt x="84" y="125"/>
                  </a:lnTo>
                  <a:lnTo>
                    <a:pt x="88" y="115"/>
                  </a:lnTo>
                  <a:lnTo>
                    <a:pt x="92" y="106"/>
                  </a:lnTo>
                  <a:lnTo>
                    <a:pt x="97" y="99"/>
                  </a:lnTo>
                  <a:lnTo>
                    <a:pt x="102" y="90"/>
                  </a:lnTo>
                  <a:lnTo>
                    <a:pt x="108" y="85"/>
                  </a:lnTo>
                  <a:lnTo>
                    <a:pt x="115" y="79"/>
                  </a:lnTo>
                  <a:lnTo>
                    <a:pt x="121" y="73"/>
                  </a:lnTo>
                  <a:lnTo>
                    <a:pt x="130" y="69"/>
                  </a:lnTo>
                  <a:lnTo>
                    <a:pt x="137" y="66"/>
                  </a:lnTo>
                  <a:lnTo>
                    <a:pt x="145" y="63"/>
                  </a:lnTo>
                  <a:lnTo>
                    <a:pt x="154" y="62"/>
                  </a:lnTo>
                  <a:lnTo>
                    <a:pt x="162" y="62"/>
                  </a:lnTo>
                  <a:lnTo>
                    <a:pt x="172" y="62"/>
                  </a:lnTo>
                  <a:lnTo>
                    <a:pt x="181" y="63"/>
                  </a:lnTo>
                  <a:lnTo>
                    <a:pt x="190" y="66"/>
                  </a:lnTo>
                  <a:lnTo>
                    <a:pt x="198" y="69"/>
                  </a:lnTo>
                  <a:lnTo>
                    <a:pt x="205" y="73"/>
                  </a:lnTo>
                  <a:lnTo>
                    <a:pt x="213" y="79"/>
                  </a:lnTo>
                  <a:lnTo>
                    <a:pt x="218" y="85"/>
                  </a:lnTo>
                  <a:lnTo>
                    <a:pt x="225" y="90"/>
                  </a:lnTo>
                  <a:lnTo>
                    <a:pt x="230" y="99"/>
                  </a:lnTo>
                  <a:lnTo>
                    <a:pt x="235" y="106"/>
                  </a:lnTo>
                  <a:lnTo>
                    <a:pt x="240" y="115"/>
                  </a:lnTo>
                  <a:lnTo>
                    <a:pt x="243" y="125"/>
                  </a:lnTo>
                  <a:lnTo>
                    <a:pt x="245" y="135"/>
                  </a:lnTo>
                  <a:lnTo>
                    <a:pt x="247" y="146"/>
                  </a:lnTo>
                  <a:lnTo>
                    <a:pt x="248" y="158"/>
                  </a:lnTo>
                  <a:lnTo>
                    <a:pt x="250" y="169"/>
                  </a:lnTo>
                  <a:lnTo>
                    <a:pt x="248" y="181"/>
                  </a:lnTo>
                  <a:lnTo>
                    <a:pt x="247" y="192"/>
                  </a:lnTo>
                  <a:lnTo>
                    <a:pt x="245" y="203"/>
                  </a:lnTo>
                  <a:lnTo>
                    <a:pt x="243" y="213"/>
                  </a:lnTo>
                  <a:lnTo>
                    <a:pt x="240" y="223"/>
                  </a:lnTo>
                  <a:lnTo>
                    <a:pt x="235" y="232"/>
                  </a:lnTo>
                  <a:lnTo>
                    <a:pt x="230" y="241"/>
                  </a:lnTo>
                  <a:lnTo>
                    <a:pt x="224" y="248"/>
                  </a:lnTo>
                  <a:lnTo>
                    <a:pt x="218" y="253"/>
                  </a:lnTo>
                  <a:lnTo>
                    <a:pt x="213" y="261"/>
                  </a:lnTo>
                  <a:lnTo>
                    <a:pt x="205" y="265"/>
                  </a:lnTo>
                  <a:lnTo>
                    <a:pt x="197" y="269"/>
                  </a:lnTo>
                  <a:lnTo>
                    <a:pt x="190" y="272"/>
                  </a:lnTo>
                  <a:lnTo>
                    <a:pt x="181" y="275"/>
                  </a:lnTo>
                  <a:lnTo>
                    <a:pt x="172" y="276"/>
                  </a:lnTo>
                  <a:lnTo>
                    <a:pt x="162" y="27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6" name="Rectangle 14"/>
            <p:cNvSpPr>
              <a:spLocks noChangeArrowheads="1"/>
            </p:cNvSpPr>
            <p:nvPr/>
          </p:nvSpPr>
          <p:spPr bwMode="auto">
            <a:xfrm>
              <a:off x="688" y="142"/>
              <a:ext cx="51" cy="20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7" name="Freeform 15"/>
            <p:cNvSpPr>
              <a:spLocks noEditPoints="1"/>
            </p:cNvSpPr>
            <p:nvPr/>
          </p:nvSpPr>
          <p:spPr bwMode="auto">
            <a:xfrm>
              <a:off x="271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2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2" y="393"/>
                  </a:lnTo>
                  <a:lnTo>
                    <a:pt x="305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9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5" y="377"/>
                  </a:lnTo>
                  <a:lnTo>
                    <a:pt x="210" y="362"/>
                  </a:lnTo>
                  <a:lnTo>
                    <a:pt x="205" y="344"/>
                  </a:lnTo>
                  <a:lnTo>
                    <a:pt x="199" y="326"/>
                  </a:lnTo>
                  <a:lnTo>
                    <a:pt x="192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9" y="281"/>
                  </a:lnTo>
                  <a:lnTo>
                    <a:pt x="163" y="277"/>
                  </a:lnTo>
                  <a:lnTo>
                    <a:pt x="156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9" y="267"/>
                  </a:lnTo>
                  <a:lnTo>
                    <a:pt x="79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6" y="0"/>
                  </a:lnTo>
                  <a:lnTo>
                    <a:pt x="73" y="0"/>
                  </a:lnTo>
                  <a:lnTo>
                    <a:pt x="82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6" y="0"/>
                  </a:lnTo>
                  <a:lnTo>
                    <a:pt x="113" y="0"/>
                  </a:lnTo>
                  <a:lnTo>
                    <a:pt x="122" y="0"/>
                  </a:lnTo>
                  <a:lnTo>
                    <a:pt x="145" y="1"/>
                  </a:lnTo>
                  <a:lnTo>
                    <a:pt x="166" y="3"/>
                  </a:lnTo>
                  <a:lnTo>
                    <a:pt x="185" y="6"/>
                  </a:lnTo>
                  <a:lnTo>
                    <a:pt x="202" y="10"/>
                  </a:lnTo>
                  <a:lnTo>
                    <a:pt x="217" y="16"/>
                  </a:lnTo>
                  <a:lnTo>
                    <a:pt x="232" y="23"/>
                  </a:lnTo>
                  <a:lnTo>
                    <a:pt x="245" y="30"/>
                  </a:lnTo>
                  <a:lnTo>
                    <a:pt x="256" y="38"/>
                  </a:lnTo>
                  <a:lnTo>
                    <a:pt x="266" y="47"/>
                  </a:lnTo>
                  <a:lnTo>
                    <a:pt x="273" y="57"/>
                  </a:lnTo>
                  <a:lnTo>
                    <a:pt x="279" y="67"/>
                  </a:lnTo>
                  <a:lnTo>
                    <a:pt x="285" y="77"/>
                  </a:lnTo>
                  <a:lnTo>
                    <a:pt x="289" y="90"/>
                  </a:lnTo>
                  <a:lnTo>
                    <a:pt x="292" y="101"/>
                  </a:lnTo>
                  <a:lnTo>
                    <a:pt x="293" y="114"/>
                  </a:lnTo>
                  <a:lnTo>
                    <a:pt x="295" y="128"/>
                  </a:lnTo>
                  <a:lnTo>
                    <a:pt x="295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9" y="169"/>
                  </a:lnTo>
                  <a:lnTo>
                    <a:pt x="285" y="177"/>
                  </a:lnTo>
                  <a:lnTo>
                    <a:pt x="282" y="184"/>
                  </a:lnTo>
                  <a:lnTo>
                    <a:pt x="277" y="193"/>
                  </a:lnTo>
                  <a:lnTo>
                    <a:pt x="272" y="200"/>
                  </a:lnTo>
                  <a:lnTo>
                    <a:pt x="262" y="211"/>
                  </a:lnTo>
                  <a:lnTo>
                    <a:pt x="249" y="221"/>
                  </a:lnTo>
                  <a:lnTo>
                    <a:pt x="236" y="230"/>
                  </a:lnTo>
                  <a:lnTo>
                    <a:pt x="222" y="237"/>
                  </a:lnTo>
                  <a:lnTo>
                    <a:pt x="232" y="243"/>
                  </a:lnTo>
                  <a:lnTo>
                    <a:pt x="240" y="249"/>
                  </a:lnTo>
                  <a:lnTo>
                    <a:pt x="249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2" y="319"/>
                  </a:lnTo>
                  <a:close/>
                  <a:moveTo>
                    <a:pt x="130" y="66"/>
                  </a:moveTo>
                  <a:lnTo>
                    <a:pt x="126" y="66"/>
                  </a:lnTo>
                  <a:lnTo>
                    <a:pt x="122" y="66"/>
                  </a:lnTo>
                  <a:lnTo>
                    <a:pt x="119" y="66"/>
                  </a:lnTo>
                  <a:lnTo>
                    <a:pt x="114" y="66"/>
                  </a:lnTo>
                  <a:lnTo>
                    <a:pt x="112" y="66"/>
                  </a:lnTo>
                  <a:lnTo>
                    <a:pt x="109" y="66"/>
                  </a:lnTo>
                  <a:lnTo>
                    <a:pt x="106" y="66"/>
                  </a:lnTo>
                  <a:lnTo>
                    <a:pt x="103" y="66"/>
                  </a:lnTo>
                  <a:lnTo>
                    <a:pt x="99" y="66"/>
                  </a:lnTo>
                  <a:lnTo>
                    <a:pt x="96" y="66"/>
                  </a:lnTo>
                  <a:lnTo>
                    <a:pt x="93" y="66"/>
                  </a:lnTo>
                  <a:lnTo>
                    <a:pt x="89" y="66"/>
                  </a:lnTo>
                  <a:lnTo>
                    <a:pt x="86" y="66"/>
                  </a:lnTo>
                  <a:lnTo>
                    <a:pt x="84" y="66"/>
                  </a:lnTo>
                  <a:lnTo>
                    <a:pt x="82" y="66"/>
                  </a:lnTo>
                  <a:lnTo>
                    <a:pt x="79" y="66"/>
                  </a:lnTo>
                  <a:lnTo>
                    <a:pt x="79" y="207"/>
                  </a:lnTo>
                  <a:lnTo>
                    <a:pt x="126" y="207"/>
                  </a:lnTo>
                  <a:lnTo>
                    <a:pt x="145" y="206"/>
                  </a:lnTo>
                  <a:lnTo>
                    <a:pt x="162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5" y="193"/>
                  </a:lnTo>
                  <a:lnTo>
                    <a:pt x="192" y="189"/>
                  </a:lnTo>
                  <a:lnTo>
                    <a:pt x="197" y="183"/>
                  </a:lnTo>
                  <a:lnTo>
                    <a:pt x="202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5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5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5" y="93"/>
                  </a:lnTo>
                  <a:lnTo>
                    <a:pt x="199" y="88"/>
                  </a:lnTo>
                  <a:lnTo>
                    <a:pt x="195" y="83"/>
                  </a:lnTo>
                  <a:lnTo>
                    <a:pt x="189" y="78"/>
                  </a:lnTo>
                  <a:lnTo>
                    <a:pt x="182" y="76"/>
                  </a:lnTo>
                  <a:lnTo>
                    <a:pt x="175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8" name="Freeform 16"/>
            <p:cNvSpPr>
              <a:spLocks noEditPoints="1"/>
            </p:cNvSpPr>
            <p:nvPr/>
          </p:nvSpPr>
          <p:spPr bwMode="auto">
            <a:xfrm>
              <a:off x="758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1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1" y="393"/>
                  </a:lnTo>
                  <a:lnTo>
                    <a:pt x="304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8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4" y="377"/>
                  </a:lnTo>
                  <a:lnTo>
                    <a:pt x="210" y="362"/>
                  </a:lnTo>
                  <a:lnTo>
                    <a:pt x="204" y="344"/>
                  </a:lnTo>
                  <a:lnTo>
                    <a:pt x="198" y="326"/>
                  </a:lnTo>
                  <a:lnTo>
                    <a:pt x="191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8" y="281"/>
                  </a:lnTo>
                  <a:lnTo>
                    <a:pt x="163" y="277"/>
                  </a:lnTo>
                  <a:lnTo>
                    <a:pt x="155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8" y="267"/>
                  </a:lnTo>
                  <a:lnTo>
                    <a:pt x="78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5" y="0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5" y="0"/>
                  </a:lnTo>
                  <a:lnTo>
                    <a:pt x="113" y="0"/>
                  </a:lnTo>
                  <a:lnTo>
                    <a:pt x="121" y="0"/>
                  </a:lnTo>
                  <a:lnTo>
                    <a:pt x="144" y="1"/>
                  </a:lnTo>
                  <a:lnTo>
                    <a:pt x="165" y="3"/>
                  </a:lnTo>
                  <a:lnTo>
                    <a:pt x="184" y="6"/>
                  </a:lnTo>
                  <a:lnTo>
                    <a:pt x="201" y="10"/>
                  </a:lnTo>
                  <a:lnTo>
                    <a:pt x="217" y="16"/>
                  </a:lnTo>
                  <a:lnTo>
                    <a:pt x="231" y="23"/>
                  </a:lnTo>
                  <a:lnTo>
                    <a:pt x="244" y="30"/>
                  </a:lnTo>
                  <a:lnTo>
                    <a:pt x="256" y="38"/>
                  </a:lnTo>
                  <a:lnTo>
                    <a:pt x="264" y="47"/>
                  </a:lnTo>
                  <a:lnTo>
                    <a:pt x="273" y="57"/>
                  </a:lnTo>
                  <a:lnTo>
                    <a:pt x="278" y="67"/>
                  </a:lnTo>
                  <a:lnTo>
                    <a:pt x="284" y="77"/>
                  </a:lnTo>
                  <a:lnTo>
                    <a:pt x="288" y="90"/>
                  </a:lnTo>
                  <a:lnTo>
                    <a:pt x="291" y="101"/>
                  </a:lnTo>
                  <a:lnTo>
                    <a:pt x="293" y="114"/>
                  </a:lnTo>
                  <a:lnTo>
                    <a:pt x="294" y="128"/>
                  </a:lnTo>
                  <a:lnTo>
                    <a:pt x="294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8" y="169"/>
                  </a:lnTo>
                  <a:lnTo>
                    <a:pt x="284" y="177"/>
                  </a:lnTo>
                  <a:lnTo>
                    <a:pt x="281" y="184"/>
                  </a:lnTo>
                  <a:lnTo>
                    <a:pt x="277" y="193"/>
                  </a:lnTo>
                  <a:lnTo>
                    <a:pt x="271" y="200"/>
                  </a:lnTo>
                  <a:lnTo>
                    <a:pt x="261" y="211"/>
                  </a:lnTo>
                  <a:lnTo>
                    <a:pt x="248" y="221"/>
                  </a:lnTo>
                  <a:lnTo>
                    <a:pt x="234" y="230"/>
                  </a:lnTo>
                  <a:lnTo>
                    <a:pt x="221" y="237"/>
                  </a:lnTo>
                  <a:lnTo>
                    <a:pt x="231" y="243"/>
                  </a:lnTo>
                  <a:lnTo>
                    <a:pt x="240" y="249"/>
                  </a:lnTo>
                  <a:lnTo>
                    <a:pt x="248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1" y="319"/>
                  </a:lnTo>
                  <a:close/>
                  <a:moveTo>
                    <a:pt x="130" y="66"/>
                  </a:moveTo>
                  <a:lnTo>
                    <a:pt x="125" y="66"/>
                  </a:lnTo>
                  <a:lnTo>
                    <a:pt x="121" y="66"/>
                  </a:lnTo>
                  <a:lnTo>
                    <a:pt x="118" y="66"/>
                  </a:lnTo>
                  <a:lnTo>
                    <a:pt x="114" y="66"/>
                  </a:lnTo>
                  <a:lnTo>
                    <a:pt x="111" y="66"/>
                  </a:lnTo>
                  <a:lnTo>
                    <a:pt x="108" y="66"/>
                  </a:lnTo>
                  <a:lnTo>
                    <a:pt x="105" y="66"/>
                  </a:lnTo>
                  <a:lnTo>
                    <a:pt x="103" y="66"/>
                  </a:lnTo>
                  <a:lnTo>
                    <a:pt x="98" y="66"/>
                  </a:lnTo>
                  <a:lnTo>
                    <a:pt x="95" y="66"/>
                  </a:lnTo>
                  <a:lnTo>
                    <a:pt x="93" y="66"/>
                  </a:lnTo>
                  <a:lnTo>
                    <a:pt x="88" y="66"/>
                  </a:lnTo>
                  <a:lnTo>
                    <a:pt x="85" y="66"/>
                  </a:lnTo>
                  <a:lnTo>
                    <a:pt x="84" y="66"/>
                  </a:lnTo>
                  <a:lnTo>
                    <a:pt x="81" y="66"/>
                  </a:lnTo>
                  <a:lnTo>
                    <a:pt x="78" y="66"/>
                  </a:lnTo>
                  <a:lnTo>
                    <a:pt x="78" y="207"/>
                  </a:lnTo>
                  <a:lnTo>
                    <a:pt x="125" y="207"/>
                  </a:lnTo>
                  <a:lnTo>
                    <a:pt x="144" y="206"/>
                  </a:lnTo>
                  <a:lnTo>
                    <a:pt x="161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4" y="193"/>
                  </a:lnTo>
                  <a:lnTo>
                    <a:pt x="191" y="189"/>
                  </a:lnTo>
                  <a:lnTo>
                    <a:pt x="197" y="183"/>
                  </a:lnTo>
                  <a:lnTo>
                    <a:pt x="201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4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4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3" y="93"/>
                  </a:lnTo>
                  <a:lnTo>
                    <a:pt x="198" y="88"/>
                  </a:lnTo>
                  <a:lnTo>
                    <a:pt x="194" y="83"/>
                  </a:lnTo>
                  <a:lnTo>
                    <a:pt x="188" y="78"/>
                  </a:lnTo>
                  <a:lnTo>
                    <a:pt x="181" y="76"/>
                  </a:lnTo>
                  <a:lnTo>
                    <a:pt x="174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9" name="Freeform 17"/>
            <p:cNvSpPr>
              <a:spLocks/>
            </p:cNvSpPr>
            <p:nvPr/>
          </p:nvSpPr>
          <p:spPr bwMode="auto">
            <a:xfrm>
              <a:off x="605" y="114"/>
              <a:ext cx="75" cy="112"/>
            </a:xfrm>
            <a:custGeom>
              <a:avLst/>
              <a:gdLst>
                <a:gd name="T0" fmla="*/ 0 w 225"/>
                <a:gd name="T1" fmla="*/ 0 h 337"/>
                <a:gd name="T2" fmla="*/ 0 w 225"/>
                <a:gd name="T3" fmla="*/ 0 h 337"/>
                <a:gd name="T4" fmla="*/ 0 w 225"/>
                <a:gd name="T5" fmla="*/ 0 h 337"/>
                <a:gd name="T6" fmla="*/ 0 w 225"/>
                <a:gd name="T7" fmla="*/ 0 h 337"/>
                <a:gd name="T8" fmla="*/ 0 w 225"/>
                <a:gd name="T9" fmla="*/ 0 h 337"/>
                <a:gd name="T10" fmla="*/ 0 w 225"/>
                <a:gd name="T11" fmla="*/ 0 h 337"/>
                <a:gd name="T12" fmla="*/ 0 w 225"/>
                <a:gd name="T13" fmla="*/ 0 h 337"/>
                <a:gd name="T14" fmla="*/ 0 w 225"/>
                <a:gd name="T15" fmla="*/ 0 h 337"/>
                <a:gd name="T16" fmla="*/ 0 w 225"/>
                <a:gd name="T17" fmla="*/ 0 h 337"/>
                <a:gd name="T18" fmla="*/ 0 w 225"/>
                <a:gd name="T19" fmla="*/ 0 h 337"/>
                <a:gd name="T20" fmla="*/ 0 w 225"/>
                <a:gd name="T21" fmla="*/ 0 h 337"/>
                <a:gd name="T22" fmla="*/ 0 w 225"/>
                <a:gd name="T23" fmla="*/ 0 h 337"/>
                <a:gd name="T24" fmla="*/ 0 w 225"/>
                <a:gd name="T25" fmla="*/ 0 h 337"/>
                <a:gd name="T26" fmla="*/ 0 w 225"/>
                <a:gd name="T27" fmla="*/ 0 h 337"/>
                <a:gd name="T28" fmla="*/ 0 w 225"/>
                <a:gd name="T29" fmla="*/ 0 h 337"/>
                <a:gd name="T30" fmla="*/ 0 w 225"/>
                <a:gd name="T31" fmla="*/ 0 h 337"/>
                <a:gd name="T32" fmla="*/ 0 w 225"/>
                <a:gd name="T33" fmla="*/ 0 h 337"/>
                <a:gd name="T34" fmla="*/ 0 w 225"/>
                <a:gd name="T35" fmla="*/ 0 h 337"/>
                <a:gd name="T36" fmla="*/ 0 w 225"/>
                <a:gd name="T37" fmla="*/ 0 h 337"/>
                <a:gd name="T38" fmla="*/ 0 w 225"/>
                <a:gd name="T39" fmla="*/ 0 h 337"/>
                <a:gd name="T40" fmla="*/ 0 w 225"/>
                <a:gd name="T41" fmla="*/ 0 h 337"/>
                <a:gd name="T42" fmla="*/ 0 w 225"/>
                <a:gd name="T43" fmla="*/ 0 h 337"/>
                <a:gd name="T44" fmla="*/ 0 w 225"/>
                <a:gd name="T45" fmla="*/ 0 h 337"/>
                <a:gd name="T46" fmla="*/ 0 w 225"/>
                <a:gd name="T47" fmla="*/ 0 h 337"/>
                <a:gd name="T48" fmla="*/ 0 w 225"/>
                <a:gd name="T49" fmla="*/ 0 h 337"/>
                <a:gd name="T50" fmla="*/ 0 w 225"/>
                <a:gd name="T51" fmla="*/ 0 h 337"/>
                <a:gd name="T52" fmla="*/ 0 w 225"/>
                <a:gd name="T53" fmla="*/ 0 h 337"/>
                <a:gd name="T54" fmla="*/ 0 w 225"/>
                <a:gd name="T55" fmla="*/ 0 h 337"/>
                <a:gd name="T56" fmla="*/ 0 w 225"/>
                <a:gd name="T57" fmla="*/ 0 h 337"/>
                <a:gd name="T58" fmla="*/ 0 w 225"/>
                <a:gd name="T59" fmla="*/ 0 h 337"/>
                <a:gd name="T60" fmla="*/ 0 w 225"/>
                <a:gd name="T61" fmla="*/ 0 h 337"/>
                <a:gd name="T62" fmla="*/ 0 w 225"/>
                <a:gd name="T63" fmla="*/ 0 h 337"/>
                <a:gd name="T64" fmla="*/ 0 w 225"/>
                <a:gd name="T65" fmla="*/ 0 h 337"/>
                <a:gd name="T66" fmla="*/ 0 w 225"/>
                <a:gd name="T67" fmla="*/ 0 h 337"/>
                <a:gd name="T68" fmla="*/ 0 w 225"/>
                <a:gd name="T69" fmla="*/ 0 h 337"/>
                <a:gd name="T70" fmla="*/ 0 w 225"/>
                <a:gd name="T71" fmla="*/ 0 h 337"/>
                <a:gd name="T72" fmla="*/ 0 w 225"/>
                <a:gd name="T73" fmla="*/ 0 h 337"/>
                <a:gd name="T74" fmla="*/ 0 w 225"/>
                <a:gd name="T75" fmla="*/ 0 h 337"/>
                <a:gd name="T76" fmla="*/ 0 w 225"/>
                <a:gd name="T77" fmla="*/ 0 h 337"/>
                <a:gd name="T78" fmla="*/ 0 w 225"/>
                <a:gd name="T79" fmla="*/ 0 h 337"/>
                <a:gd name="T80" fmla="*/ 0 w 225"/>
                <a:gd name="T81" fmla="*/ 0 h 337"/>
                <a:gd name="T82" fmla="*/ 0 w 225"/>
                <a:gd name="T83" fmla="*/ 0 h 337"/>
                <a:gd name="T84" fmla="*/ 0 w 225"/>
                <a:gd name="T85" fmla="*/ 0 h 337"/>
                <a:gd name="T86" fmla="*/ 0 w 225"/>
                <a:gd name="T87" fmla="*/ 0 h 337"/>
                <a:gd name="T88" fmla="*/ 0 w 225"/>
                <a:gd name="T89" fmla="*/ 0 h 337"/>
                <a:gd name="T90" fmla="*/ 0 w 225"/>
                <a:gd name="T91" fmla="*/ 0 h 337"/>
                <a:gd name="T92" fmla="*/ 0 w 225"/>
                <a:gd name="T93" fmla="*/ 0 h 337"/>
                <a:gd name="T94" fmla="*/ 0 w 225"/>
                <a:gd name="T95" fmla="*/ 0 h 337"/>
                <a:gd name="T96" fmla="*/ 0 w 225"/>
                <a:gd name="T97" fmla="*/ 0 h 337"/>
                <a:gd name="T98" fmla="*/ 0 w 225"/>
                <a:gd name="T99" fmla="*/ 0 h 337"/>
                <a:gd name="T100" fmla="*/ 0 w 225"/>
                <a:gd name="T101" fmla="*/ 0 h 337"/>
                <a:gd name="T102" fmla="*/ 0 w 225"/>
                <a:gd name="T103" fmla="*/ 0 h 337"/>
                <a:gd name="T104" fmla="*/ 0 w 225"/>
                <a:gd name="T105" fmla="*/ 0 h 337"/>
                <a:gd name="T106" fmla="*/ 0 w 225"/>
                <a:gd name="T107" fmla="*/ 0 h 337"/>
                <a:gd name="T108" fmla="*/ 0 w 225"/>
                <a:gd name="T109" fmla="*/ 0 h 337"/>
                <a:gd name="T110" fmla="*/ 0 w 225"/>
                <a:gd name="T111" fmla="*/ 0 h 337"/>
                <a:gd name="T112" fmla="*/ 0 w 225"/>
                <a:gd name="T113" fmla="*/ 0 h 337"/>
                <a:gd name="T114" fmla="*/ 0 w 225"/>
                <a:gd name="T115" fmla="*/ 0 h 337"/>
                <a:gd name="T116" fmla="*/ 0 w 225"/>
                <a:gd name="T117" fmla="*/ 0 h 33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25"/>
                <a:gd name="T178" fmla="*/ 0 h 337"/>
                <a:gd name="T179" fmla="*/ 225 w 225"/>
                <a:gd name="T180" fmla="*/ 337 h 33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25" h="337">
                  <a:moveTo>
                    <a:pt x="15" y="257"/>
                  </a:moveTo>
                  <a:lnTo>
                    <a:pt x="23" y="261"/>
                  </a:lnTo>
                  <a:lnTo>
                    <a:pt x="32" y="264"/>
                  </a:lnTo>
                  <a:lnTo>
                    <a:pt x="40" y="269"/>
                  </a:lnTo>
                  <a:lnTo>
                    <a:pt x="50" y="271"/>
                  </a:lnTo>
                  <a:lnTo>
                    <a:pt x="62" y="274"/>
                  </a:lnTo>
                  <a:lnTo>
                    <a:pt x="73" y="277"/>
                  </a:lnTo>
                  <a:lnTo>
                    <a:pt x="85" y="279"/>
                  </a:lnTo>
                  <a:lnTo>
                    <a:pt x="95" y="279"/>
                  </a:lnTo>
                  <a:lnTo>
                    <a:pt x="109" y="279"/>
                  </a:lnTo>
                  <a:lnTo>
                    <a:pt x="120" y="276"/>
                  </a:lnTo>
                  <a:lnTo>
                    <a:pt x="129" y="273"/>
                  </a:lnTo>
                  <a:lnTo>
                    <a:pt x="136" y="270"/>
                  </a:lnTo>
                  <a:lnTo>
                    <a:pt x="142" y="264"/>
                  </a:lnTo>
                  <a:lnTo>
                    <a:pt x="146" y="259"/>
                  </a:lnTo>
                  <a:lnTo>
                    <a:pt x="149" y="251"/>
                  </a:lnTo>
                  <a:lnTo>
                    <a:pt x="149" y="243"/>
                  </a:lnTo>
                  <a:lnTo>
                    <a:pt x="149" y="234"/>
                  </a:lnTo>
                  <a:lnTo>
                    <a:pt x="146" y="227"/>
                  </a:lnTo>
                  <a:lnTo>
                    <a:pt x="143" y="220"/>
                  </a:lnTo>
                  <a:lnTo>
                    <a:pt x="138" y="214"/>
                  </a:lnTo>
                  <a:lnTo>
                    <a:pt x="130" y="210"/>
                  </a:lnTo>
                  <a:lnTo>
                    <a:pt x="122" y="204"/>
                  </a:lnTo>
                  <a:lnTo>
                    <a:pt x="109" y="199"/>
                  </a:lnTo>
                  <a:lnTo>
                    <a:pt x="96" y="193"/>
                  </a:lnTo>
                  <a:lnTo>
                    <a:pt x="75" y="184"/>
                  </a:lnTo>
                  <a:lnTo>
                    <a:pt x="56" y="174"/>
                  </a:lnTo>
                  <a:lnTo>
                    <a:pt x="42" y="164"/>
                  </a:lnTo>
                  <a:lnTo>
                    <a:pt x="29" y="153"/>
                  </a:lnTo>
                  <a:lnTo>
                    <a:pt x="20" y="140"/>
                  </a:lnTo>
                  <a:lnTo>
                    <a:pt x="13" y="126"/>
                  </a:lnTo>
                  <a:lnTo>
                    <a:pt x="9" y="113"/>
                  </a:lnTo>
                  <a:lnTo>
                    <a:pt x="9" y="98"/>
                  </a:lnTo>
                  <a:lnTo>
                    <a:pt x="9" y="88"/>
                  </a:lnTo>
                  <a:lnTo>
                    <a:pt x="10" y="78"/>
                  </a:lnTo>
                  <a:lnTo>
                    <a:pt x="13" y="70"/>
                  </a:lnTo>
                  <a:lnTo>
                    <a:pt x="16" y="60"/>
                  </a:lnTo>
                  <a:lnTo>
                    <a:pt x="20" y="51"/>
                  </a:lnTo>
                  <a:lnTo>
                    <a:pt x="26" y="43"/>
                  </a:lnTo>
                  <a:lnTo>
                    <a:pt x="33" y="36"/>
                  </a:lnTo>
                  <a:lnTo>
                    <a:pt x="40" y="28"/>
                  </a:lnTo>
                  <a:lnTo>
                    <a:pt x="48" y="23"/>
                  </a:lnTo>
                  <a:lnTo>
                    <a:pt x="56" y="15"/>
                  </a:lnTo>
                  <a:lnTo>
                    <a:pt x="66" y="11"/>
                  </a:lnTo>
                  <a:lnTo>
                    <a:pt x="78" y="7"/>
                  </a:lnTo>
                  <a:lnTo>
                    <a:pt x="88" y="4"/>
                  </a:lnTo>
                  <a:lnTo>
                    <a:pt x="100" y="1"/>
                  </a:lnTo>
                  <a:lnTo>
                    <a:pt x="113" y="0"/>
                  </a:lnTo>
                  <a:lnTo>
                    <a:pt x="126" y="0"/>
                  </a:lnTo>
                  <a:lnTo>
                    <a:pt x="139" y="0"/>
                  </a:lnTo>
                  <a:lnTo>
                    <a:pt x="150" y="1"/>
                  </a:lnTo>
                  <a:lnTo>
                    <a:pt x="162" y="3"/>
                  </a:lnTo>
                  <a:lnTo>
                    <a:pt x="173" y="5"/>
                  </a:lnTo>
                  <a:lnTo>
                    <a:pt x="183" y="8"/>
                  </a:lnTo>
                  <a:lnTo>
                    <a:pt x="193" y="13"/>
                  </a:lnTo>
                  <a:lnTo>
                    <a:pt x="202" y="15"/>
                  </a:lnTo>
                  <a:lnTo>
                    <a:pt x="209" y="20"/>
                  </a:lnTo>
                  <a:lnTo>
                    <a:pt x="193" y="73"/>
                  </a:lnTo>
                  <a:lnTo>
                    <a:pt x="186" y="70"/>
                  </a:lnTo>
                  <a:lnTo>
                    <a:pt x="179" y="67"/>
                  </a:lnTo>
                  <a:lnTo>
                    <a:pt x="172" y="64"/>
                  </a:lnTo>
                  <a:lnTo>
                    <a:pt x="163" y="61"/>
                  </a:lnTo>
                  <a:lnTo>
                    <a:pt x="155" y="60"/>
                  </a:lnTo>
                  <a:lnTo>
                    <a:pt x="146" y="58"/>
                  </a:lnTo>
                  <a:lnTo>
                    <a:pt x="136" y="57"/>
                  </a:lnTo>
                  <a:lnTo>
                    <a:pt x="126" y="57"/>
                  </a:lnTo>
                  <a:lnTo>
                    <a:pt x="116" y="58"/>
                  </a:lnTo>
                  <a:lnTo>
                    <a:pt x="106" y="60"/>
                  </a:lnTo>
                  <a:lnTo>
                    <a:pt x="99" y="63"/>
                  </a:lnTo>
                  <a:lnTo>
                    <a:pt x="93" y="67"/>
                  </a:lnTo>
                  <a:lnTo>
                    <a:pt x="89" y="71"/>
                  </a:lnTo>
                  <a:lnTo>
                    <a:pt x="86" y="77"/>
                  </a:lnTo>
                  <a:lnTo>
                    <a:pt x="85" y="84"/>
                  </a:lnTo>
                  <a:lnTo>
                    <a:pt x="83" y="91"/>
                  </a:lnTo>
                  <a:lnTo>
                    <a:pt x="85" y="98"/>
                  </a:lnTo>
                  <a:lnTo>
                    <a:pt x="88" y="106"/>
                  </a:lnTo>
                  <a:lnTo>
                    <a:pt x="93" y="113"/>
                  </a:lnTo>
                  <a:lnTo>
                    <a:pt x="99" y="118"/>
                  </a:lnTo>
                  <a:lnTo>
                    <a:pt x="106" y="123"/>
                  </a:lnTo>
                  <a:lnTo>
                    <a:pt x="115" y="128"/>
                  </a:lnTo>
                  <a:lnTo>
                    <a:pt x="125" y="133"/>
                  </a:lnTo>
                  <a:lnTo>
                    <a:pt x="136" y="136"/>
                  </a:lnTo>
                  <a:lnTo>
                    <a:pt x="156" y="144"/>
                  </a:lnTo>
                  <a:lnTo>
                    <a:pt x="175" y="153"/>
                  </a:lnTo>
                  <a:lnTo>
                    <a:pt x="189" y="163"/>
                  </a:lnTo>
                  <a:lnTo>
                    <a:pt x="202" y="176"/>
                  </a:lnTo>
                  <a:lnTo>
                    <a:pt x="208" y="181"/>
                  </a:lnTo>
                  <a:lnTo>
                    <a:pt x="212" y="189"/>
                  </a:lnTo>
                  <a:lnTo>
                    <a:pt x="216" y="196"/>
                  </a:lnTo>
                  <a:lnTo>
                    <a:pt x="219" y="203"/>
                  </a:lnTo>
                  <a:lnTo>
                    <a:pt x="222" y="211"/>
                  </a:lnTo>
                  <a:lnTo>
                    <a:pt x="223" y="219"/>
                  </a:lnTo>
                  <a:lnTo>
                    <a:pt x="225" y="227"/>
                  </a:lnTo>
                  <a:lnTo>
                    <a:pt x="225" y="237"/>
                  </a:lnTo>
                  <a:lnTo>
                    <a:pt x="223" y="247"/>
                  </a:lnTo>
                  <a:lnTo>
                    <a:pt x="222" y="257"/>
                  </a:lnTo>
                  <a:lnTo>
                    <a:pt x="219" y="267"/>
                  </a:lnTo>
                  <a:lnTo>
                    <a:pt x="216" y="277"/>
                  </a:lnTo>
                  <a:lnTo>
                    <a:pt x="210" y="286"/>
                  </a:lnTo>
                  <a:lnTo>
                    <a:pt x="205" y="294"/>
                  </a:lnTo>
                  <a:lnTo>
                    <a:pt x="198" y="301"/>
                  </a:lnTo>
                  <a:lnTo>
                    <a:pt x="190" y="309"/>
                  </a:lnTo>
                  <a:lnTo>
                    <a:pt x="180" y="314"/>
                  </a:lnTo>
                  <a:lnTo>
                    <a:pt x="170" y="320"/>
                  </a:lnTo>
                  <a:lnTo>
                    <a:pt x="160" y="326"/>
                  </a:lnTo>
                  <a:lnTo>
                    <a:pt x="149" y="330"/>
                  </a:lnTo>
                  <a:lnTo>
                    <a:pt x="136" y="333"/>
                  </a:lnTo>
                  <a:lnTo>
                    <a:pt x="123" y="336"/>
                  </a:lnTo>
                  <a:lnTo>
                    <a:pt x="109" y="337"/>
                  </a:lnTo>
                  <a:lnTo>
                    <a:pt x="95" y="337"/>
                  </a:lnTo>
                  <a:lnTo>
                    <a:pt x="80" y="337"/>
                  </a:lnTo>
                  <a:lnTo>
                    <a:pt x="68" y="336"/>
                  </a:lnTo>
                  <a:lnTo>
                    <a:pt x="53" y="334"/>
                  </a:lnTo>
                  <a:lnTo>
                    <a:pt x="42" y="332"/>
                  </a:lnTo>
                  <a:lnTo>
                    <a:pt x="30" y="327"/>
                  </a:lnTo>
                  <a:lnTo>
                    <a:pt x="19" y="323"/>
                  </a:lnTo>
                  <a:lnTo>
                    <a:pt x="9" y="319"/>
                  </a:lnTo>
                  <a:lnTo>
                    <a:pt x="0" y="313"/>
                  </a:lnTo>
                  <a:lnTo>
                    <a:pt x="15" y="25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0" name="Freeform 18"/>
            <p:cNvSpPr>
              <a:spLocks/>
            </p:cNvSpPr>
            <p:nvPr/>
          </p:nvSpPr>
          <p:spPr bwMode="auto">
            <a:xfrm>
              <a:off x="1082" y="114"/>
              <a:ext cx="86" cy="112"/>
            </a:xfrm>
            <a:custGeom>
              <a:avLst/>
              <a:gdLst>
                <a:gd name="T0" fmla="*/ 0 w 256"/>
                <a:gd name="T1" fmla="*/ 0 h 336"/>
                <a:gd name="T2" fmla="*/ 0 w 256"/>
                <a:gd name="T3" fmla="*/ 0 h 336"/>
                <a:gd name="T4" fmla="*/ 0 w 256"/>
                <a:gd name="T5" fmla="*/ 0 h 336"/>
                <a:gd name="T6" fmla="*/ 0 w 256"/>
                <a:gd name="T7" fmla="*/ 0 h 336"/>
                <a:gd name="T8" fmla="*/ 0 w 256"/>
                <a:gd name="T9" fmla="*/ 0 h 336"/>
                <a:gd name="T10" fmla="*/ 0 w 256"/>
                <a:gd name="T11" fmla="*/ 0 h 336"/>
                <a:gd name="T12" fmla="*/ 0 w 256"/>
                <a:gd name="T13" fmla="*/ 0 h 336"/>
                <a:gd name="T14" fmla="*/ 0 w 256"/>
                <a:gd name="T15" fmla="*/ 0 h 336"/>
                <a:gd name="T16" fmla="*/ 0 w 256"/>
                <a:gd name="T17" fmla="*/ 0 h 336"/>
                <a:gd name="T18" fmla="*/ 0 w 256"/>
                <a:gd name="T19" fmla="*/ 0 h 336"/>
                <a:gd name="T20" fmla="*/ 0 w 256"/>
                <a:gd name="T21" fmla="*/ 0 h 336"/>
                <a:gd name="T22" fmla="*/ 0 w 256"/>
                <a:gd name="T23" fmla="*/ 0 h 336"/>
                <a:gd name="T24" fmla="*/ 0 w 256"/>
                <a:gd name="T25" fmla="*/ 0 h 336"/>
                <a:gd name="T26" fmla="*/ 0 w 256"/>
                <a:gd name="T27" fmla="*/ 0 h 336"/>
                <a:gd name="T28" fmla="*/ 0 w 256"/>
                <a:gd name="T29" fmla="*/ 0 h 336"/>
                <a:gd name="T30" fmla="*/ 0 w 256"/>
                <a:gd name="T31" fmla="*/ 0 h 336"/>
                <a:gd name="T32" fmla="*/ 0 w 256"/>
                <a:gd name="T33" fmla="*/ 0 h 336"/>
                <a:gd name="T34" fmla="*/ 0 w 256"/>
                <a:gd name="T35" fmla="*/ 0 h 336"/>
                <a:gd name="T36" fmla="*/ 0 w 256"/>
                <a:gd name="T37" fmla="*/ 0 h 336"/>
                <a:gd name="T38" fmla="*/ 0 w 256"/>
                <a:gd name="T39" fmla="*/ 0 h 336"/>
                <a:gd name="T40" fmla="*/ 0 w 256"/>
                <a:gd name="T41" fmla="*/ 0 h 336"/>
                <a:gd name="T42" fmla="*/ 0 w 256"/>
                <a:gd name="T43" fmla="*/ 0 h 336"/>
                <a:gd name="T44" fmla="*/ 0 w 256"/>
                <a:gd name="T45" fmla="*/ 0 h 336"/>
                <a:gd name="T46" fmla="*/ 0 w 256"/>
                <a:gd name="T47" fmla="*/ 0 h 336"/>
                <a:gd name="T48" fmla="*/ 0 w 256"/>
                <a:gd name="T49" fmla="*/ 0 h 336"/>
                <a:gd name="T50" fmla="*/ 0 w 256"/>
                <a:gd name="T51" fmla="*/ 0 h 336"/>
                <a:gd name="T52" fmla="*/ 0 w 256"/>
                <a:gd name="T53" fmla="*/ 0 h 336"/>
                <a:gd name="T54" fmla="*/ 0 w 256"/>
                <a:gd name="T55" fmla="*/ 0 h 336"/>
                <a:gd name="T56" fmla="*/ 0 w 256"/>
                <a:gd name="T57" fmla="*/ 0 h 336"/>
                <a:gd name="T58" fmla="*/ 0 w 256"/>
                <a:gd name="T59" fmla="*/ 0 h 336"/>
                <a:gd name="T60" fmla="*/ 0 w 256"/>
                <a:gd name="T61" fmla="*/ 0 h 336"/>
                <a:gd name="T62" fmla="*/ 0 w 256"/>
                <a:gd name="T63" fmla="*/ 0 h 336"/>
                <a:gd name="T64" fmla="*/ 0 w 256"/>
                <a:gd name="T65" fmla="*/ 0 h 336"/>
                <a:gd name="T66" fmla="*/ 0 w 256"/>
                <a:gd name="T67" fmla="*/ 0 h 336"/>
                <a:gd name="T68" fmla="*/ 0 w 256"/>
                <a:gd name="T69" fmla="*/ 0 h 336"/>
                <a:gd name="T70" fmla="*/ 0 w 256"/>
                <a:gd name="T71" fmla="*/ 0 h 336"/>
                <a:gd name="T72" fmla="*/ 0 w 256"/>
                <a:gd name="T73" fmla="*/ 0 h 336"/>
                <a:gd name="T74" fmla="*/ 0 w 256"/>
                <a:gd name="T75" fmla="*/ 0 h 336"/>
                <a:gd name="T76" fmla="*/ 0 w 256"/>
                <a:gd name="T77" fmla="*/ 0 h 336"/>
                <a:gd name="T78" fmla="*/ 0 w 256"/>
                <a:gd name="T79" fmla="*/ 0 h 336"/>
                <a:gd name="T80" fmla="*/ 0 w 256"/>
                <a:gd name="T81" fmla="*/ 0 h 336"/>
                <a:gd name="T82" fmla="*/ 0 w 256"/>
                <a:gd name="T83" fmla="*/ 0 h 336"/>
                <a:gd name="T84" fmla="*/ 0 w 256"/>
                <a:gd name="T85" fmla="*/ 0 h 336"/>
                <a:gd name="T86" fmla="*/ 0 w 256"/>
                <a:gd name="T87" fmla="*/ 0 h 336"/>
                <a:gd name="T88" fmla="*/ 0 w 256"/>
                <a:gd name="T89" fmla="*/ 0 h 336"/>
                <a:gd name="T90" fmla="*/ 0 w 256"/>
                <a:gd name="T91" fmla="*/ 0 h 336"/>
                <a:gd name="T92" fmla="*/ 0 w 256"/>
                <a:gd name="T93" fmla="*/ 0 h 336"/>
                <a:gd name="T94" fmla="*/ 0 w 256"/>
                <a:gd name="T95" fmla="*/ 0 h 336"/>
                <a:gd name="T96" fmla="*/ 0 w 256"/>
                <a:gd name="T97" fmla="*/ 0 h 3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56"/>
                <a:gd name="T148" fmla="*/ 0 h 336"/>
                <a:gd name="T149" fmla="*/ 256 w 256"/>
                <a:gd name="T150" fmla="*/ 336 h 3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56" h="336">
                  <a:moveTo>
                    <a:pt x="254" y="319"/>
                  </a:moveTo>
                  <a:lnTo>
                    <a:pt x="247" y="321"/>
                  </a:lnTo>
                  <a:lnTo>
                    <a:pt x="239" y="324"/>
                  </a:lnTo>
                  <a:lnTo>
                    <a:pt x="229" y="327"/>
                  </a:lnTo>
                  <a:lnTo>
                    <a:pt x="219" y="330"/>
                  </a:lnTo>
                  <a:lnTo>
                    <a:pt x="206" y="333"/>
                  </a:lnTo>
                  <a:lnTo>
                    <a:pt x="193" y="334"/>
                  </a:lnTo>
                  <a:lnTo>
                    <a:pt x="179" y="336"/>
                  </a:lnTo>
                  <a:lnTo>
                    <a:pt x="163" y="336"/>
                  </a:lnTo>
                  <a:lnTo>
                    <a:pt x="146" y="336"/>
                  </a:lnTo>
                  <a:lnTo>
                    <a:pt x="129" y="333"/>
                  </a:lnTo>
                  <a:lnTo>
                    <a:pt x="113" y="329"/>
                  </a:lnTo>
                  <a:lnTo>
                    <a:pt x="99" y="324"/>
                  </a:lnTo>
                  <a:lnTo>
                    <a:pt x="83" y="317"/>
                  </a:lnTo>
                  <a:lnTo>
                    <a:pt x="70" y="310"/>
                  </a:lnTo>
                  <a:lnTo>
                    <a:pt x="57" y="301"/>
                  </a:lnTo>
                  <a:lnTo>
                    <a:pt x="46" y="291"/>
                  </a:lnTo>
                  <a:lnTo>
                    <a:pt x="36" y="280"/>
                  </a:lnTo>
                  <a:lnTo>
                    <a:pt x="26" y="267"/>
                  </a:lnTo>
                  <a:lnTo>
                    <a:pt x="19" y="254"/>
                  </a:lnTo>
                  <a:lnTo>
                    <a:pt x="11" y="239"/>
                  </a:lnTo>
                  <a:lnTo>
                    <a:pt x="6" y="224"/>
                  </a:lnTo>
                  <a:lnTo>
                    <a:pt x="3" y="207"/>
                  </a:lnTo>
                  <a:lnTo>
                    <a:pt x="0" y="190"/>
                  </a:lnTo>
                  <a:lnTo>
                    <a:pt x="0" y="171"/>
                  </a:lnTo>
                  <a:lnTo>
                    <a:pt x="0" y="154"/>
                  </a:lnTo>
                  <a:lnTo>
                    <a:pt x="3" y="136"/>
                  </a:lnTo>
                  <a:lnTo>
                    <a:pt x="6" y="120"/>
                  </a:lnTo>
                  <a:lnTo>
                    <a:pt x="11" y="104"/>
                  </a:lnTo>
                  <a:lnTo>
                    <a:pt x="17" y="88"/>
                  </a:lnTo>
                  <a:lnTo>
                    <a:pt x="26" y="74"/>
                  </a:lnTo>
                  <a:lnTo>
                    <a:pt x="34" y="61"/>
                  </a:lnTo>
                  <a:lnTo>
                    <a:pt x="44" y="50"/>
                  </a:lnTo>
                  <a:lnTo>
                    <a:pt x="57" y="38"/>
                  </a:lnTo>
                  <a:lnTo>
                    <a:pt x="70" y="28"/>
                  </a:lnTo>
                  <a:lnTo>
                    <a:pt x="84" y="20"/>
                  </a:lnTo>
                  <a:lnTo>
                    <a:pt x="100" y="13"/>
                  </a:lnTo>
                  <a:lnTo>
                    <a:pt x="117" y="7"/>
                  </a:lnTo>
                  <a:lnTo>
                    <a:pt x="136" y="3"/>
                  </a:lnTo>
                  <a:lnTo>
                    <a:pt x="154" y="0"/>
                  </a:lnTo>
                  <a:lnTo>
                    <a:pt x="176" y="0"/>
                  </a:lnTo>
                  <a:lnTo>
                    <a:pt x="187" y="0"/>
                  </a:lnTo>
                  <a:lnTo>
                    <a:pt x="199" y="1"/>
                  </a:lnTo>
                  <a:lnTo>
                    <a:pt x="210" y="3"/>
                  </a:lnTo>
                  <a:lnTo>
                    <a:pt x="221" y="5"/>
                  </a:lnTo>
                  <a:lnTo>
                    <a:pt x="231" y="7"/>
                  </a:lnTo>
                  <a:lnTo>
                    <a:pt x="240" y="10"/>
                  </a:lnTo>
                  <a:lnTo>
                    <a:pt x="249" y="13"/>
                  </a:lnTo>
                  <a:lnTo>
                    <a:pt x="256" y="17"/>
                  </a:lnTo>
                  <a:lnTo>
                    <a:pt x="241" y="73"/>
                  </a:lnTo>
                  <a:lnTo>
                    <a:pt x="236" y="71"/>
                  </a:lnTo>
                  <a:lnTo>
                    <a:pt x="230" y="68"/>
                  </a:lnTo>
                  <a:lnTo>
                    <a:pt x="223" y="67"/>
                  </a:lnTo>
                  <a:lnTo>
                    <a:pt x="216" y="66"/>
                  </a:lnTo>
                  <a:lnTo>
                    <a:pt x="207" y="64"/>
                  </a:lnTo>
                  <a:lnTo>
                    <a:pt x="199" y="63"/>
                  </a:lnTo>
                  <a:lnTo>
                    <a:pt x="189" y="63"/>
                  </a:lnTo>
                  <a:lnTo>
                    <a:pt x="177" y="63"/>
                  </a:lnTo>
                  <a:lnTo>
                    <a:pt x="166" y="63"/>
                  </a:lnTo>
                  <a:lnTo>
                    <a:pt x="154" y="64"/>
                  </a:lnTo>
                  <a:lnTo>
                    <a:pt x="144" y="67"/>
                  </a:lnTo>
                  <a:lnTo>
                    <a:pt x="134" y="70"/>
                  </a:lnTo>
                  <a:lnTo>
                    <a:pt x="126" y="74"/>
                  </a:lnTo>
                  <a:lnTo>
                    <a:pt x="117" y="80"/>
                  </a:lnTo>
                  <a:lnTo>
                    <a:pt x="110" y="86"/>
                  </a:lnTo>
                  <a:lnTo>
                    <a:pt x="103" y="91"/>
                  </a:lnTo>
                  <a:lnTo>
                    <a:pt x="99" y="98"/>
                  </a:lnTo>
                  <a:lnTo>
                    <a:pt x="93" y="107"/>
                  </a:lnTo>
                  <a:lnTo>
                    <a:pt x="89" y="116"/>
                  </a:lnTo>
                  <a:lnTo>
                    <a:pt x="86" y="126"/>
                  </a:lnTo>
                  <a:lnTo>
                    <a:pt x="83" y="136"/>
                  </a:lnTo>
                  <a:lnTo>
                    <a:pt x="81" y="146"/>
                  </a:lnTo>
                  <a:lnTo>
                    <a:pt x="80" y="157"/>
                  </a:lnTo>
                  <a:lnTo>
                    <a:pt x="80" y="168"/>
                  </a:lnTo>
                  <a:lnTo>
                    <a:pt x="80" y="181"/>
                  </a:lnTo>
                  <a:lnTo>
                    <a:pt x="81" y="193"/>
                  </a:lnTo>
                  <a:lnTo>
                    <a:pt x="84" y="204"/>
                  </a:lnTo>
                  <a:lnTo>
                    <a:pt x="87" y="214"/>
                  </a:lnTo>
                  <a:lnTo>
                    <a:pt x="90" y="224"/>
                  </a:lnTo>
                  <a:lnTo>
                    <a:pt x="96" y="233"/>
                  </a:lnTo>
                  <a:lnTo>
                    <a:pt x="100" y="241"/>
                  </a:lnTo>
                  <a:lnTo>
                    <a:pt x="106" y="249"/>
                  </a:lnTo>
                  <a:lnTo>
                    <a:pt x="113" y="254"/>
                  </a:lnTo>
                  <a:lnTo>
                    <a:pt x="120" y="260"/>
                  </a:lnTo>
                  <a:lnTo>
                    <a:pt x="129" y="266"/>
                  </a:lnTo>
                  <a:lnTo>
                    <a:pt x="137" y="269"/>
                  </a:lnTo>
                  <a:lnTo>
                    <a:pt x="146" y="271"/>
                  </a:lnTo>
                  <a:lnTo>
                    <a:pt x="156" y="274"/>
                  </a:lnTo>
                  <a:lnTo>
                    <a:pt x="166" y="276"/>
                  </a:lnTo>
                  <a:lnTo>
                    <a:pt x="177" y="276"/>
                  </a:lnTo>
                  <a:lnTo>
                    <a:pt x="187" y="276"/>
                  </a:lnTo>
                  <a:lnTo>
                    <a:pt x="197" y="274"/>
                  </a:lnTo>
                  <a:lnTo>
                    <a:pt x="207" y="274"/>
                  </a:lnTo>
                  <a:lnTo>
                    <a:pt x="216" y="271"/>
                  </a:lnTo>
                  <a:lnTo>
                    <a:pt x="223" y="270"/>
                  </a:lnTo>
                  <a:lnTo>
                    <a:pt x="231" y="267"/>
                  </a:lnTo>
                  <a:lnTo>
                    <a:pt x="237" y="264"/>
                  </a:lnTo>
                  <a:lnTo>
                    <a:pt x="244" y="263"/>
                  </a:lnTo>
                  <a:lnTo>
                    <a:pt x="254" y="319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1" name="Freeform 19"/>
            <p:cNvSpPr>
              <a:spLocks noEditPoints="1"/>
            </p:cNvSpPr>
            <p:nvPr/>
          </p:nvSpPr>
          <p:spPr bwMode="auto">
            <a:xfrm>
              <a:off x="1173" y="114"/>
              <a:ext cx="97" cy="113"/>
            </a:xfrm>
            <a:custGeom>
              <a:avLst/>
              <a:gdLst>
                <a:gd name="T0" fmla="*/ 0 w 292"/>
                <a:gd name="T1" fmla="*/ 0 h 339"/>
                <a:gd name="T2" fmla="*/ 0 w 292"/>
                <a:gd name="T3" fmla="*/ 0 h 339"/>
                <a:gd name="T4" fmla="*/ 0 w 292"/>
                <a:gd name="T5" fmla="*/ 0 h 339"/>
                <a:gd name="T6" fmla="*/ 0 w 292"/>
                <a:gd name="T7" fmla="*/ 0 h 339"/>
                <a:gd name="T8" fmla="*/ 0 w 292"/>
                <a:gd name="T9" fmla="*/ 0 h 339"/>
                <a:gd name="T10" fmla="*/ 0 w 292"/>
                <a:gd name="T11" fmla="*/ 0 h 339"/>
                <a:gd name="T12" fmla="*/ 0 w 292"/>
                <a:gd name="T13" fmla="*/ 0 h 339"/>
                <a:gd name="T14" fmla="*/ 0 w 292"/>
                <a:gd name="T15" fmla="*/ 0 h 339"/>
                <a:gd name="T16" fmla="*/ 0 w 292"/>
                <a:gd name="T17" fmla="*/ 0 h 339"/>
                <a:gd name="T18" fmla="*/ 0 w 292"/>
                <a:gd name="T19" fmla="*/ 0 h 339"/>
                <a:gd name="T20" fmla="*/ 0 w 292"/>
                <a:gd name="T21" fmla="*/ 0 h 339"/>
                <a:gd name="T22" fmla="*/ 0 w 292"/>
                <a:gd name="T23" fmla="*/ 0 h 339"/>
                <a:gd name="T24" fmla="*/ 0 w 292"/>
                <a:gd name="T25" fmla="*/ 0 h 339"/>
                <a:gd name="T26" fmla="*/ 0 w 292"/>
                <a:gd name="T27" fmla="*/ 0 h 339"/>
                <a:gd name="T28" fmla="*/ 0 w 292"/>
                <a:gd name="T29" fmla="*/ 0 h 339"/>
                <a:gd name="T30" fmla="*/ 0 w 292"/>
                <a:gd name="T31" fmla="*/ 0 h 339"/>
                <a:gd name="T32" fmla="*/ 0 w 292"/>
                <a:gd name="T33" fmla="*/ 0 h 339"/>
                <a:gd name="T34" fmla="*/ 0 w 292"/>
                <a:gd name="T35" fmla="*/ 0 h 339"/>
                <a:gd name="T36" fmla="*/ 0 w 292"/>
                <a:gd name="T37" fmla="*/ 0 h 339"/>
                <a:gd name="T38" fmla="*/ 0 w 292"/>
                <a:gd name="T39" fmla="*/ 0 h 339"/>
                <a:gd name="T40" fmla="*/ 0 w 292"/>
                <a:gd name="T41" fmla="*/ 0 h 339"/>
                <a:gd name="T42" fmla="*/ 0 w 292"/>
                <a:gd name="T43" fmla="*/ 0 h 339"/>
                <a:gd name="T44" fmla="*/ 0 w 292"/>
                <a:gd name="T45" fmla="*/ 0 h 339"/>
                <a:gd name="T46" fmla="*/ 0 w 292"/>
                <a:gd name="T47" fmla="*/ 0 h 339"/>
                <a:gd name="T48" fmla="*/ 0 w 292"/>
                <a:gd name="T49" fmla="*/ 0 h 339"/>
                <a:gd name="T50" fmla="*/ 0 w 292"/>
                <a:gd name="T51" fmla="*/ 0 h 339"/>
                <a:gd name="T52" fmla="*/ 0 w 292"/>
                <a:gd name="T53" fmla="*/ 0 h 339"/>
                <a:gd name="T54" fmla="*/ 0 w 292"/>
                <a:gd name="T55" fmla="*/ 0 h 339"/>
                <a:gd name="T56" fmla="*/ 0 w 292"/>
                <a:gd name="T57" fmla="*/ 0 h 339"/>
                <a:gd name="T58" fmla="*/ 0 w 292"/>
                <a:gd name="T59" fmla="*/ 0 h 339"/>
                <a:gd name="T60" fmla="*/ 0 w 292"/>
                <a:gd name="T61" fmla="*/ 0 h 339"/>
                <a:gd name="T62" fmla="*/ 0 w 292"/>
                <a:gd name="T63" fmla="*/ 0 h 339"/>
                <a:gd name="T64" fmla="*/ 0 w 292"/>
                <a:gd name="T65" fmla="*/ 0 h 339"/>
                <a:gd name="T66" fmla="*/ 0 w 292"/>
                <a:gd name="T67" fmla="*/ 0 h 339"/>
                <a:gd name="T68" fmla="*/ 0 w 292"/>
                <a:gd name="T69" fmla="*/ 0 h 339"/>
                <a:gd name="T70" fmla="*/ 0 w 292"/>
                <a:gd name="T71" fmla="*/ 0 h 339"/>
                <a:gd name="T72" fmla="*/ 0 w 292"/>
                <a:gd name="T73" fmla="*/ 0 h 339"/>
                <a:gd name="T74" fmla="*/ 0 w 292"/>
                <a:gd name="T75" fmla="*/ 0 h 339"/>
                <a:gd name="T76" fmla="*/ 0 w 292"/>
                <a:gd name="T77" fmla="*/ 0 h 339"/>
                <a:gd name="T78" fmla="*/ 0 w 292"/>
                <a:gd name="T79" fmla="*/ 0 h 339"/>
                <a:gd name="T80" fmla="*/ 0 w 292"/>
                <a:gd name="T81" fmla="*/ 0 h 339"/>
                <a:gd name="T82" fmla="*/ 0 w 292"/>
                <a:gd name="T83" fmla="*/ 0 h 339"/>
                <a:gd name="T84" fmla="*/ 0 w 292"/>
                <a:gd name="T85" fmla="*/ 0 h 339"/>
                <a:gd name="T86" fmla="*/ 0 w 292"/>
                <a:gd name="T87" fmla="*/ 0 h 339"/>
                <a:gd name="T88" fmla="*/ 0 w 292"/>
                <a:gd name="T89" fmla="*/ 0 h 339"/>
                <a:gd name="T90" fmla="*/ 0 w 292"/>
                <a:gd name="T91" fmla="*/ 0 h 339"/>
                <a:gd name="T92" fmla="*/ 0 w 292"/>
                <a:gd name="T93" fmla="*/ 0 h 339"/>
                <a:gd name="T94" fmla="*/ 0 w 292"/>
                <a:gd name="T95" fmla="*/ 0 h 339"/>
                <a:gd name="T96" fmla="*/ 0 w 292"/>
                <a:gd name="T97" fmla="*/ 0 h 339"/>
                <a:gd name="T98" fmla="*/ 0 w 292"/>
                <a:gd name="T99" fmla="*/ 0 h 339"/>
                <a:gd name="T100" fmla="*/ 0 w 292"/>
                <a:gd name="T101" fmla="*/ 0 h 339"/>
                <a:gd name="T102" fmla="*/ 0 w 292"/>
                <a:gd name="T103" fmla="*/ 0 h 339"/>
                <a:gd name="T104" fmla="*/ 0 w 292"/>
                <a:gd name="T105" fmla="*/ 0 h 339"/>
                <a:gd name="T106" fmla="*/ 0 w 292"/>
                <a:gd name="T107" fmla="*/ 0 h 339"/>
                <a:gd name="T108" fmla="*/ 0 w 292"/>
                <a:gd name="T109" fmla="*/ 0 h 339"/>
                <a:gd name="T110" fmla="*/ 0 w 292"/>
                <a:gd name="T111" fmla="*/ 0 h 339"/>
                <a:gd name="T112" fmla="*/ 0 w 292"/>
                <a:gd name="T113" fmla="*/ 0 h 339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2"/>
                <a:gd name="T172" fmla="*/ 0 h 339"/>
                <a:gd name="T173" fmla="*/ 292 w 292"/>
                <a:gd name="T174" fmla="*/ 339 h 339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2" h="339">
                  <a:moveTo>
                    <a:pt x="76" y="187"/>
                  </a:moveTo>
                  <a:lnTo>
                    <a:pt x="78" y="199"/>
                  </a:lnTo>
                  <a:lnTo>
                    <a:pt x="79" y="210"/>
                  </a:lnTo>
                  <a:lnTo>
                    <a:pt x="82" y="220"/>
                  </a:lnTo>
                  <a:lnTo>
                    <a:pt x="85" y="229"/>
                  </a:lnTo>
                  <a:lnTo>
                    <a:pt x="89" y="237"/>
                  </a:lnTo>
                  <a:lnTo>
                    <a:pt x="93" y="244"/>
                  </a:lnTo>
                  <a:lnTo>
                    <a:pt x="99" y="251"/>
                  </a:lnTo>
                  <a:lnTo>
                    <a:pt x="105" y="257"/>
                  </a:lnTo>
                  <a:lnTo>
                    <a:pt x="112" y="261"/>
                  </a:lnTo>
                  <a:lnTo>
                    <a:pt x="119" y="266"/>
                  </a:lnTo>
                  <a:lnTo>
                    <a:pt x="128" y="269"/>
                  </a:lnTo>
                  <a:lnTo>
                    <a:pt x="136" y="271"/>
                  </a:lnTo>
                  <a:lnTo>
                    <a:pt x="153" y="276"/>
                  </a:lnTo>
                  <a:lnTo>
                    <a:pt x="173" y="277"/>
                  </a:lnTo>
                  <a:lnTo>
                    <a:pt x="188" y="276"/>
                  </a:lnTo>
                  <a:lnTo>
                    <a:pt x="201" y="276"/>
                  </a:lnTo>
                  <a:lnTo>
                    <a:pt x="213" y="274"/>
                  </a:lnTo>
                  <a:lnTo>
                    <a:pt x="223" y="273"/>
                  </a:lnTo>
                  <a:lnTo>
                    <a:pt x="235" y="270"/>
                  </a:lnTo>
                  <a:lnTo>
                    <a:pt x="245" y="267"/>
                  </a:lnTo>
                  <a:lnTo>
                    <a:pt x="253" y="264"/>
                  </a:lnTo>
                  <a:lnTo>
                    <a:pt x="262" y="261"/>
                  </a:lnTo>
                  <a:lnTo>
                    <a:pt x="273" y="316"/>
                  </a:lnTo>
                  <a:lnTo>
                    <a:pt x="263" y="319"/>
                  </a:lnTo>
                  <a:lnTo>
                    <a:pt x="253" y="323"/>
                  </a:lnTo>
                  <a:lnTo>
                    <a:pt x="241" y="327"/>
                  </a:lnTo>
                  <a:lnTo>
                    <a:pt x="228" y="330"/>
                  </a:lnTo>
                  <a:lnTo>
                    <a:pt x="213" y="333"/>
                  </a:lnTo>
                  <a:lnTo>
                    <a:pt x="198" y="336"/>
                  </a:lnTo>
                  <a:lnTo>
                    <a:pt x="181" y="337"/>
                  </a:lnTo>
                  <a:lnTo>
                    <a:pt x="163" y="339"/>
                  </a:lnTo>
                  <a:lnTo>
                    <a:pt x="145" y="337"/>
                  </a:lnTo>
                  <a:lnTo>
                    <a:pt x="128" y="334"/>
                  </a:lnTo>
                  <a:lnTo>
                    <a:pt x="111" y="332"/>
                  </a:lnTo>
                  <a:lnTo>
                    <a:pt x="95" y="326"/>
                  </a:lnTo>
                  <a:lnTo>
                    <a:pt x="80" y="319"/>
                  </a:lnTo>
                  <a:lnTo>
                    <a:pt x="66" y="311"/>
                  </a:lnTo>
                  <a:lnTo>
                    <a:pt x="55" y="303"/>
                  </a:lnTo>
                  <a:lnTo>
                    <a:pt x="43" y="291"/>
                  </a:lnTo>
                  <a:lnTo>
                    <a:pt x="33" y="280"/>
                  </a:lnTo>
                  <a:lnTo>
                    <a:pt x="25" y="269"/>
                  </a:lnTo>
                  <a:lnTo>
                    <a:pt x="18" y="254"/>
                  </a:lnTo>
                  <a:lnTo>
                    <a:pt x="12" y="240"/>
                  </a:lnTo>
                  <a:lnTo>
                    <a:pt x="6" y="224"/>
                  </a:lnTo>
                  <a:lnTo>
                    <a:pt x="3" y="209"/>
                  </a:lnTo>
                  <a:lnTo>
                    <a:pt x="0" y="191"/>
                  </a:lnTo>
                  <a:lnTo>
                    <a:pt x="0" y="173"/>
                  </a:lnTo>
                  <a:lnTo>
                    <a:pt x="0" y="156"/>
                  </a:lnTo>
                  <a:lnTo>
                    <a:pt x="3" y="138"/>
                  </a:lnTo>
                  <a:lnTo>
                    <a:pt x="6" y="123"/>
                  </a:lnTo>
                  <a:lnTo>
                    <a:pt x="10" y="107"/>
                  </a:lnTo>
                  <a:lnTo>
                    <a:pt x="16" y="93"/>
                  </a:lnTo>
                  <a:lnTo>
                    <a:pt x="23" y="78"/>
                  </a:lnTo>
                  <a:lnTo>
                    <a:pt x="30" y="64"/>
                  </a:lnTo>
                  <a:lnTo>
                    <a:pt x="40" y="51"/>
                  </a:lnTo>
                  <a:lnTo>
                    <a:pt x="50" y="41"/>
                  </a:lnTo>
                  <a:lnTo>
                    <a:pt x="62" y="30"/>
                  </a:lnTo>
                  <a:lnTo>
                    <a:pt x="75" y="21"/>
                  </a:lnTo>
                  <a:lnTo>
                    <a:pt x="89" y="14"/>
                  </a:lnTo>
                  <a:lnTo>
                    <a:pt x="105" y="8"/>
                  </a:lnTo>
                  <a:lnTo>
                    <a:pt x="121" y="4"/>
                  </a:lnTo>
                  <a:lnTo>
                    <a:pt x="138" y="1"/>
                  </a:lnTo>
                  <a:lnTo>
                    <a:pt x="156" y="0"/>
                  </a:lnTo>
                  <a:lnTo>
                    <a:pt x="175" y="1"/>
                  </a:lnTo>
                  <a:lnTo>
                    <a:pt x="192" y="4"/>
                  </a:lnTo>
                  <a:lnTo>
                    <a:pt x="208" y="8"/>
                  </a:lnTo>
                  <a:lnTo>
                    <a:pt x="221" y="14"/>
                  </a:lnTo>
                  <a:lnTo>
                    <a:pt x="233" y="23"/>
                  </a:lnTo>
                  <a:lnTo>
                    <a:pt x="245" y="31"/>
                  </a:lnTo>
                  <a:lnTo>
                    <a:pt x="255" y="41"/>
                  </a:lnTo>
                  <a:lnTo>
                    <a:pt x="263" y="53"/>
                  </a:lnTo>
                  <a:lnTo>
                    <a:pt x="271" y="64"/>
                  </a:lnTo>
                  <a:lnTo>
                    <a:pt x="276" y="77"/>
                  </a:lnTo>
                  <a:lnTo>
                    <a:pt x="282" y="88"/>
                  </a:lnTo>
                  <a:lnTo>
                    <a:pt x="285" y="103"/>
                  </a:lnTo>
                  <a:lnTo>
                    <a:pt x="288" y="116"/>
                  </a:lnTo>
                  <a:lnTo>
                    <a:pt x="291" y="128"/>
                  </a:lnTo>
                  <a:lnTo>
                    <a:pt x="292" y="141"/>
                  </a:lnTo>
                  <a:lnTo>
                    <a:pt x="292" y="154"/>
                  </a:lnTo>
                  <a:lnTo>
                    <a:pt x="292" y="158"/>
                  </a:lnTo>
                  <a:lnTo>
                    <a:pt x="292" y="164"/>
                  </a:lnTo>
                  <a:lnTo>
                    <a:pt x="292" y="168"/>
                  </a:lnTo>
                  <a:lnTo>
                    <a:pt x="292" y="173"/>
                  </a:lnTo>
                  <a:lnTo>
                    <a:pt x="292" y="177"/>
                  </a:lnTo>
                  <a:lnTo>
                    <a:pt x="291" y="180"/>
                  </a:lnTo>
                  <a:lnTo>
                    <a:pt x="291" y="183"/>
                  </a:lnTo>
                  <a:lnTo>
                    <a:pt x="291" y="186"/>
                  </a:lnTo>
                  <a:lnTo>
                    <a:pt x="76" y="187"/>
                  </a:lnTo>
                  <a:close/>
                  <a:moveTo>
                    <a:pt x="219" y="131"/>
                  </a:moveTo>
                  <a:lnTo>
                    <a:pt x="218" y="118"/>
                  </a:lnTo>
                  <a:lnTo>
                    <a:pt x="216" y="106"/>
                  </a:lnTo>
                  <a:lnTo>
                    <a:pt x="213" y="93"/>
                  </a:lnTo>
                  <a:lnTo>
                    <a:pt x="206" y="81"/>
                  </a:lnTo>
                  <a:lnTo>
                    <a:pt x="203" y="76"/>
                  </a:lnTo>
                  <a:lnTo>
                    <a:pt x="198" y="71"/>
                  </a:lnTo>
                  <a:lnTo>
                    <a:pt x="193" y="67"/>
                  </a:lnTo>
                  <a:lnTo>
                    <a:pt x="186" y="63"/>
                  </a:lnTo>
                  <a:lnTo>
                    <a:pt x="179" y="60"/>
                  </a:lnTo>
                  <a:lnTo>
                    <a:pt x="171" y="57"/>
                  </a:lnTo>
                  <a:lnTo>
                    <a:pt x="162" y="56"/>
                  </a:lnTo>
                  <a:lnTo>
                    <a:pt x="151" y="56"/>
                  </a:lnTo>
                  <a:lnTo>
                    <a:pt x="141" y="56"/>
                  </a:lnTo>
                  <a:lnTo>
                    <a:pt x="132" y="57"/>
                  </a:lnTo>
                  <a:lnTo>
                    <a:pt x="125" y="60"/>
                  </a:lnTo>
                  <a:lnTo>
                    <a:pt x="118" y="63"/>
                  </a:lnTo>
                  <a:lnTo>
                    <a:pt x="111" y="66"/>
                  </a:lnTo>
                  <a:lnTo>
                    <a:pt x="105" y="70"/>
                  </a:lnTo>
                  <a:lnTo>
                    <a:pt x="99" y="76"/>
                  </a:lnTo>
                  <a:lnTo>
                    <a:pt x="95" y="80"/>
                  </a:lnTo>
                  <a:lnTo>
                    <a:pt x="88" y="91"/>
                  </a:lnTo>
                  <a:lnTo>
                    <a:pt x="82" y="104"/>
                  </a:lnTo>
                  <a:lnTo>
                    <a:pt x="79" y="117"/>
                  </a:lnTo>
                  <a:lnTo>
                    <a:pt x="78" y="131"/>
                  </a:lnTo>
                  <a:lnTo>
                    <a:pt x="219" y="131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2" name="Freeform 20"/>
            <p:cNvSpPr>
              <a:spLocks/>
            </p:cNvSpPr>
            <p:nvPr/>
          </p:nvSpPr>
          <p:spPr bwMode="auto">
            <a:xfrm>
              <a:off x="16" y="16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116"/>
                  </a:moveTo>
                  <a:lnTo>
                    <a:pt x="0" y="30"/>
                  </a:lnTo>
                  <a:lnTo>
                    <a:pt x="0" y="24"/>
                  </a:lnTo>
                  <a:lnTo>
                    <a:pt x="3" y="19"/>
                  </a:lnTo>
                  <a:lnTo>
                    <a:pt x="6" y="13"/>
                  </a:lnTo>
                  <a:lnTo>
                    <a:pt x="9" y="9"/>
                  </a:lnTo>
                  <a:lnTo>
                    <a:pt x="13" y="6"/>
                  </a:lnTo>
                  <a:lnTo>
                    <a:pt x="19" y="3"/>
                  </a:lnTo>
                  <a:lnTo>
                    <a:pt x="24" y="0"/>
                  </a:lnTo>
                  <a:lnTo>
                    <a:pt x="30" y="0"/>
                  </a:lnTo>
                  <a:lnTo>
                    <a:pt x="420" y="0"/>
                  </a:lnTo>
                  <a:lnTo>
                    <a:pt x="426" y="0"/>
                  </a:lnTo>
                  <a:lnTo>
                    <a:pt x="432" y="3"/>
                  </a:lnTo>
                  <a:lnTo>
                    <a:pt x="436" y="6"/>
                  </a:lnTo>
                  <a:lnTo>
                    <a:pt x="442" y="9"/>
                  </a:lnTo>
                  <a:lnTo>
                    <a:pt x="445" y="13"/>
                  </a:lnTo>
                  <a:lnTo>
                    <a:pt x="447" y="19"/>
                  </a:lnTo>
                  <a:lnTo>
                    <a:pt x="449" y="24"/>
                  </a:lnTo>
                  <a:lnTo>
                    <a:pt x="450" y="30"/>
                  </a:lnTo>
                  <a:lnTo>
                    <a:pt x="450" y="116"/>
                  </a:lnTo>
                  <a:lnTo>
                    <a:pt x="0" y="11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3" name="Rectangle 21"/>
            <p:cNvSpPr>
              <a:spLocks noChangeArrowheads="1"/>
            </p:cNvSpPr>
            <p:nvPr/>
          </p:nvSpPr>
          <p:spPr bwMode="auto">
            <a:xfrm>
              <a:off x="16" y="61"/>
              <a:ext cx="150" cy="174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64" name="Freeform 22"/>
            <p:cNvSpPr>
              <a:spLocks/>
            </p:cNvSpPr>
            <p:nvPr/>
          </p:nvSpPr>
          <p:spPr bwMode="auto">
            <a:xfrm>
              <a:off x="134" y="22"/>
              <a:ext cx="21" cy="26"/>
            </a:xfrm>
            <a:custGeom>
              <a:avLst/>
              <a:gdLst>
                <a:gd name="T0" fmla="*/ 0 w 62"/>
                <a:gd name="T1" fmla="*/ 0 h 78"/>
                <a:gd name="T2" fmla="*/ 0 w 62"/>
                <a:gd name="T3" fmla="*/ 0 h 78"/>
                <a:gd name="T4" fmla="*/ 0 w 62"/>
                <a:gd name="T5" fmla="*/ 0 h 78"/>
                <a:gd name="T6" fmla="*/ 0 w 62"/>
                <a:gd name="T7" fmla="*/ 0 h 78"/>
                <a:gd name="T8" fmla="*/ 0 w 62"/>
                <a:gd name="T9" fmla="*/ 0 h 78"/>
                <a:gd name="T10" fmla="*/ 0 w 62"/>
                <a:gd name="T11" fmla="*/ 0 h 78"/>
                <a:gd name="T12" fmla="*/ 0 w 62"/>
                <a:gd name="T13" fmla="*/ 0 h 78"/>
                <a:gd name="T14" fmla="*/ 0 w 62"/>
                <a:gd name="T15" fmla="*/ 0 h 78"/>
                <a:gd name="T16" fmla="*/ 0 w 62"/>
                <a:gd name="T17" fmla="*/ 0 h 78"/>
                <a:gd name="T18" fmla="*/ 0 w 62"/>
                <a:gd name="T19" fmla="*/ 0 h 78"/>
                <a:gd name="T20" fmla="*/ 0 w 62"/>
                <a:gd name="T21" fmla="*/ 0 h 78"/>
                <a:gd name="T22" fmla="*/ 0 w 62"/>
                <a:gd name="T23" fmla="*/ 0 h 78"/>
                <a:gd name="T24" fmla="*/ 0 w 62"/>
                <a:gd name="T25" fmla="*/ 0 h 78"/>
                <a:gd name="T26" fmla="*/ 0 w 62"/>
                <a:gd name="T27" fmla="*/ 0 h 78"/>
                <a:gd name="T28" fmla="*/ 0 w 62"/>
                <a:gd name="T29" fmla="*/ 0 h 78"/>
                <a:gd name="T30" fmla="*/ 0 w 62"/>
                <a:gd name="T31" fmla="*/ 0 h 78"/>
                <a:gd name="T32" fmla="*/ 0 w 62"/>
                <a:gd name="T33" fmla="*/ 0 h 78"/>
                <a:gd name="T34" fmla="*/ 0 w 62"/>
                <a:gd name="T35" fmla="*/ 0 h 78"/>
                <a:gd name="T36" fmla="*/ 0 w 62"/>
                <a:gd name="T37" fmla="*/ 0 h 78"/>
                <a:gd name="T38" fmla="*/ 0 w 62"/>
                <a:gd name="T39" fmla="*/ 0 h 78"/>
                <a:gd name="T40" fmla="*/ 0 w 62"/>
                <a:gd name="T41" fmla="*/ 0 h 78"/>
                <a:gd name="T42" fmla="*/ 0 w 62"/>
                <a:gd name="T43" fmla="*/ 0 h 78"/>
                <a:gd name="T44" fmla="*/ 0 w 62"/>
                <a:gd name="T45" fmla="*/ 0 h 78"/>
                <a:gd name="T46" fmla="*/ 0 w 62"/>
                <a:gd name="T47" fmla="*/ 0 h 78"/>
                <a:gd name="T48" fmla="*/ 0 w 62"/>
                <a:gd name="T49" fmla="*/ 0 h 78"/>
                <a:gd name="T50" fmla="*/ 0 w 62"/>
                <a:gd name="T51" fmla="*/ 0 h 78"/>
                <a:gd name="T52" fmla="*/ 0 w 62"/>
                <a:gd name="T53" fmla="*/ 0 h 78"/>
                <a:gd name="T54" fmla="*/ 0 w 62"/>
                <a:gd name="T55" fmla="*/ 0 h 78"/>
                <a:gd name="T56" fmla="*/ 0 w 62"/>
                <a:gd name="T57" fmla="*/ 0 h 78"/>
                <a:gd name="T58" fmla="*/ 0 w 62"/>
                <a:gd name="T59" fmla="*/ 0 h 78"/>
                <a:gd name="T60" fmla="*/ 0 w 62"/>
                <a:gd name="T61" fmla="*/ 0 h 78"/>
                <a:gd name="T62" fmla="*/ 0 w 62"/>
                <a:gd name="T63" fmla="*/ 0 h 78"/>
                <a:gd name="T64" fmla="*/ 0 w 62"/>
                <a:gd name="T65" fmla="*/ 0 h 78"/>
                <a:gd name="T66" fmla="*/ 0 w 62"/>
                <a:gd name="T67" fmla="*/ 0 h 78"/>
                <a:gd name="T68" fmla="*/ 0 w 62"/>
                <a:gd name="T69" fmla="*/ 0 h 78"/>
                <a:gd name="T70" fmla="*/ 0 w 62"/>
                <a:gd name="T71" fmla="*/ 0 h 78"/>
                <a:gd name="T72" fmla="*/ 0 w 62"/>
                <a:gd name="T73" fmla="*/ 0 h 78"/>
                <a:gd name="T74" fmla="*/ 0 w 62"/>
                <a:gd name="T75" fmla="*/ 0 h 78"/>
                <a:gd name="T76" fmla="*/ 0 w 62"/>
                <a:gd name="T77" fmla="*/ 0 h 78"/>
                <a:gd name="T78" fmla="*/ 0 w 62"/>
                <a:gd name="T79" fmla="*/ 0 h 78"/>
                <a:gd name="T80" fmla="*/ 0 w 62"/>
                <a:gd name="T81" fmla="*/ 0 h 78"/>
                <a:gd name="T82" fmla="*/ 0 w 62"/>
                <a:gd name="T83" fmla="*/ 0 h 78"/>
                <a:gd name="T84" fmla="*/ 0 w 62"/>
                <a:gd name="T85" fmla="*/ 0 h 78"/>
                <a:gd name="T86" fmla="*/ 0 w 62"/>
                <a:gd name="T87" fmla="*/ 0 h 78"/>
                <a:gd name="T88" fmla="*/ 0 w 62"/>
                <a:gd name="T89" fmla="*/ 0 h 78"/>
                <a:gd name="T90" fmla="*/ 0 w 62"/>
                <a:gd name="T91" fmla="*/ 0 h 78"/>
                <a:gd name="T92" fmla="*/ 0 w 62"/>
                <a:gd name="T93" fmla="*/ 0 h 78"/>
                <a:gd name="T94" fmla="*/ 0 w 62"/>
                <a:gd name="T95" fmla="*/ 0 h 78"/>
                <a:gd name="T96" fmla="*/ 0 w 62"/>
                <a:gd name="T97" fmla="*/ 0 h 78"/>
                <a:gd name="T98" fmla="*/ 0 w 62"/>
                <a:gd name="T99" fmla="*/ 0 h 78"/>
                <a:gd name="T100" fmla="*/ 0 w 62"/>
                <a:gd name="T101" fmla="*/ 0 h 78"/>
                <a:gd name="T102" fmla="*/ 0 w 62"/>
                <a:gd name="T103" fmla="*/ 0 h 78"/>
                <a:gd name="T104" fmla="*/ 0 w 62"/>
                <a:gd name="T105" fmla="*/ 0 h 78"/>
                <a:gd name="T106" fmla="*/ 0 w 62"/>
                <a:gd name="T107" fmla="*/ 0 h 78"/>
                <a:gd name="T108" fmla="*/ 0 w 62"/>
                <a:gd name="T109" fmla="*/ 0 h 78"/>
                <a:gd name="T110" fmla="*/ 0 w 62"/>
                <a:gd name="T111" fmla="*/ 0 h 78"/>
                <a:gd name="T112" fmla="*/ 0 w 62"/>
                <a:gd name="T113" fmla="*/ 0 h 7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2"/>
                <a:gd name="T172" fmla="*/ 0 h 78"/>
                <a:gd name="T173" fmla="*/ 62 w 62"/>
                <a:gd name="T174" fmla="*/ 78 h 7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2" h="78">
                  <a:moveTo>
                    <a:pt x="0" y="56"/>
                  </a:moveTo>
                  <a:lnTo>
                    <a:pt x="1" y="56"/>
                  </a:lnTo>
                  <a:lnTo>
                    <a:pt x="1" y="57"/>
                  </a:lnTo>
                  <a:lnTo>
                    <a:pt x="2" y="58"/>
                  </a:lnTo>
                  <a:lnTo>
                    <a:pt x="4" y="58"/>
                  </a:lnTo>
                  <a:lnTo>
                    <a:pt x="5" y="60"/>
                  </a:lnTo>
                  <a:lnTo>
                    <a:pt x="7" y="61"/>
                  </a:lnTo>
                  <a:lnTo>
                    <a:pt x="8" y="61"/>
                  </a:lnTo>
                  <a:lnTo>
                    <a:pt x="11" y="63"/>
                  </a:lnTo>
                  <a:lnTo>
                    <a:pt x="14" y="64"/>
                  </a:lnTo>
                  <a:lnTo>
                    <a:pt x="17" y="66"/>
                  </a:lnTo>
                  <a:lnTo>
                    <a:pt x="18" y="66"/>
                  </a:lnTo>
                  <a:lnTo>
                    <a:pt x="21" y="67"/>
                  </a:lnTo>
                  <a:lnTo>
                    <a:pt x="24" y="67"/>
                  </a:lnTo>
                  <a:lnTo>
                    <a:pt x="27" y="67"/>
                  </a:lnTo>
                  <a:lnTo>
                    <a:pt x="28" y="67"/>
                  </a:lnTo>
                  <a:lnTo>
                    <a:pt x="32" y="67"/>
                  </a:lnTo>
                  <a:lnTo>
                    <a:pt x="35" y="66"/>
                  </a:lnTo>
                  <a:lnTo>
                    <a:pt x="40" y="66"/>
                  </a:lnTo>
                  <a:lnTo>
                    <a:pt x="41" y="64"/>
                  </a:lnTo>
                  <a:lnTo>
                    <a:pt x="44" y="63"/>
                  </a:lnTo>
                  <a:lnTo>
                    <a:pt x="45" y="60"/>
                  </a:lnTo>
                  <a:lnTo>
                    <a:pt x="45" y="58"/>
                  </a:lnTo>
                  <a:lnTo>
                    <a:pt x="45" y="56"/>
                  </a:lnTo>
                  <a:lnTo>
                    <a:pt x="45" y="53"/>
                  </a:lnTo>
                  <a:lnTo>
                    <a:pt x="44" y="50"/>
                  </a:lnTo>
                  <a:lnTo>
                    <a:pt x="42" y="48"/>
                  </a:lnTo>
                  <a:lnTo>
                    <a:pt x="40" y="47"/>
                  </a:lnTo>
                  <a:lnTo>
                    <a:pt x="37" y="47"/>
                  </a:lnTo>
                  <a:lnTo>
                    <a:pt x="34" y="46"/>
                  </a:lnTo>
                  <a:lnTo>
                    <a:pt x="30" y="46"/>
                  </a:lnTo>
                  <a:lnTo>
                    <a:pt x="25" y="44"/>
                  </a:lnTo>
                  <a:lnTo>
                    <a:pt x="20" y="43"/>
                  </a:lnTo>
                  <a:lnTo>
                    <a:pt x="15" y="41"/>
                  </a:lnTo>
                  <a:lnTo>
                    <a:pt x="11" y="40"/>
                  </a:lnTo>
                  <a:lnTo>
                    <a:pt x="7" y="37"/>
                  </a:lnTo>
                  <a:lnTo>
                    <a:pt x="4" y="34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1" y="23"/>
                  </a:lnTo>
                  <a:lnTo>
                    <a:pt x="1" y="17"/>
                  </a:lnTo>
                  <a:lnTo>
                    <a:pt x="4" y="13"/>
                  </a:lnTo>
                  <a:lnTo>
                    <a:pt x="5" y="10"/>
                  </a:lnTo>
                  <a:lnTo>
                    <a:pt x="10" y="5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0" y="1"/>
                  </a:lnTo>
                  <a:lnTo>
                    <a:pt x="52" y="3"/>
                  </a:lnTo>
                  <a:lnTo>
                    <a:pt x="54" y="4"/>
                  </a:lnTo>
                  <a:lnTo>
                    <a:pt x="57" y="4"/>
                  </a:lnTo>
                  <a:lnTo>
                    <a:pt x="57" y="21"/>
                  </a:lnTo>
                  <a:lnTo>
                    <a:pt x="55" y="20"/>
                  </a:lnTo>
                  <a:lnTo>
                    <a:pt x="54" y="18"/>
                  </a:lnTo>
                  <a:lnTo>
                    <a:pt x="52" y="17"/>
                  </a:lnTo>
                  <a:lnTo>
                    <a:pt x="51" y="17"/>
                  </a:lnTo>
                  <a:lnTo>
                    <a:pt x="50" y="16"/>
                  </a:lnTo>
                  <a:lnTo>
                    <a:pt x="48" y="16"/>
                  </a:lnTo>
                  <a:lnTo>
                    <a:pt x="47" y="14"/>
                  </a:lnTo>
                  <a:lnTo>
                    <a:pt x="45" y="14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0" y="13"/>
                  </a:lnTo>
                  <a:lnTo>
                    <a:pt x="37" y="13"/>
                  </a:lnTo>
                  <a:lnTo>
                    <a:pt x="35" y="11"/>
                  </a:lnTo>
                  <a:lnTo>
                    <a:pt x="32" y="11"/>
                  </a:lnTo>
                  <a:lnTo>
                    <a:pt x="31" y="11"/>
                  </a:lnTo>
                  <a:lnTo>
                    <a:pt x="28" y="11"/>
                  </a:lnTo>
                  <a:lnTo>
                    <a:pt x="25" y="13"/>
                  </a:lnTo>
                  <a:lnTo>
                    <a:pt x="22" y="13"/>
                  </a:lnTo>
                  <a:lnTo>
                    <a:pt x="21" y="14"/>
                  </a:lnTo>
                  <a:lnTo>
                    <a:pt x="20" y="16"/>
                  </a:lnTo>
                  <a:lnTo>
                    <a:pt x="18" y="17"/>
                  </a:lnTo>
                  <a:lnTo>
                    <a:pt x="17" y="18"/>
                  </a:lnTo>
                  <a:lnTo>
                    <a:pt x="17" y="20"/>
                  </a:lnTo>
                  <a:lnTo>
                    <a:pt x="18" y="21"/>
                  </a:lnTo>
                  <a:lnTo>
                    <a:pt x="18" y="24"/>
                  </a:lnTo>
                  <a:lnTo>
                    <a:pt x="20" y="26"/>
                  </a:lnTo>
                  <a:lnTo>
                    <a:pt x="22" y="27"/>
                  </a:lnTo>
                  <a:lnTo>
                    <a:pt x="25" y="27"/>
                  </a:lnTo>
                  <a:lnTo>
                    <a:pt x="30" y="28"/>
                  </a:lnTo>
                  <a:lnTo>
                    <a:pt x="34" y="30"/>
                  </a:lnTo>
                  <a:lnTo>
                    <a:pt x="40" y="31"/>
                  </a:lnTo>
                  <a:lnTo>
                    <a:pt x="44" y="31"/>
                  </a:lnTo>
                  <a:lnTo>
                    <a:pt x="50" y="34"/>
                  </a:lnTo>
                  <a:lnTo>
                    <a:pt x="54" y="36"/>
                  </a:lnTo>
                  <a:lnTo>
                    <a:pt x="57" y="38"/>
                  </a:lnTo>
                  <a:lnTo>
                    <a:pt x="60" y="41"/>
                  </a:lnTo>
                  <a:lnTo>
                    <a:pt x="61" y="44"/>
                  </a:lnTo>
                  <a:lnTo>
                    <a:pt x="62" y="48"/>
                  </a:lnTo>
                  <a:lnTo>
                    <a:pt x="62" y="53"/>
                  </a:lnTo>
                  <a:lnTo>
                    <a:pt x="62" y="58"/>
                  </a:lnTo>
                  <a:lnTo>
                    <a:pt x="60" y="64"/>
                  </a:lnTo>
                  <a:lnTo>
                    <a:pt x="57" y="68"/>
                  </a:lnTo>
                  <a:lnTo>
                    <a:pt x="54" y="71"/>
                  </a:lnTo>
                  <a:lnTo>
                    <a:pt x="48" y="76"/>
                  </a:lnTo>
                  <a:lnTo>
                    <a:pt x="42" y="77"/>
                  </a:lnTo>
                  <a:lnTo>
                    <a:pt x="37" y="78"/>
                  </a:lnTo>
                  <a:lnTo>
                    <a:pt x="28" y="78"/>
                  </a:lnTo>
                  <a:lnTo>
                    <a:pt x="25" y="78"/>
                  </a:lnTo>
                  <a:lnTo>
                    <a:pt x="21" y="78"/>
                  </a:lnTo>
                  <a:lnTo>
                    <a:pt x="18" y="78"/>
                  </a:lnTo>
                  <a:lnTo>
                    <a:pt x="14" y="77"/>
                  </a:lnTo>
                  <a:lnTo>
                    <a:pt x="10" y="77"/>
                  </a:lnTo>
                  <a:lnTo>
                    <a:pt x="7" y="76"/>
                  </a:lnTo>
                  <a:lnTo>
                    <a:pt x="2" y="74"/>
                  </a:lnTo>
                  <a:lnTo>
                    <a:pt x="0" y="74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5" name="Freeform 23"/>
            <p:cNvSpPr>
              <a:spLocks noEditPoints="1"/>
            </p:cNvSpPr>
            <p:nvPr/>
          </p:nvSpPr>
          <p:spPr bwMode="auto">
            <a:xfrm>
              <a:off x="26" y="22"/>
              <a:ext cx="27" cy="26"/>
            </a:xfrm>
            <a:custGeom>
              <a:avLst/>
              <a:gdLst>
                <a:gd name="T0" fmla="*/ 0 w 81"/>
                <a:gd name="T1" fmla="*/ 0 h 77"/>
                <a:gd name="T2" fmla="*/ 0 w 81"/>
                <a:gd name="T3" fmla="*/ 0 h 77"/>
                <a:gd name="T4" fmla="*/ 0 w 81"/>
                <a:gd name="T5" fmla="*/ 0 h 77"/>
                <a:gd name="T6" fmla="*/ 0 w 81"/>
                <a:gd name="T7" fmla="*/ 0 h 77"/>
                <a:gd name="T8" fmla="*/ 0 w 81"/>
                <a:gd name="T9" fmla="*/ 0 h 77"/>
                <a:gd name="T10" fmla="*/ 0 w 81"/>
                <a:gd name="T11" fmla="*/ 0 h 77"/>
                <a:gd name="T12" fmla="*/ 0 w 81"/>
                <a:gd name="T13" fmla="*/ 0 h 77"/>
                <a:gd name="T14" fmla="*/ 0 w 81"/>
                <a:gd name="T15" fmla="*/ 0 h 77"/>
                <a:gd name="T16" fmla="*/ 0 w 81"/>
                <a:gd name="T17" fmla="*/ 0 h 77"/>
                <a:gd name="T18" fmla="*/ 0 w 81"/>
                <a:gd name="T19" fmla="*/ 0 h 77"/>
                <a:gd name="T20" fmla="*/ 0 w 81"/>
                <a:gd name="T21" fmla="*/ 0 h 77"/>
                <a:gd name="T22" fmla="*/ 0 w 81"/>
                <a:gd name="T23" fmla="*/ 0 h 77"/>
                <a:gd name="T24" fmla="*/ 0 w 81"/>
                <a:gd name="T25" fmla="*/ 0 h 77"/>
                <a:gd name="T26" fmla="*/ 0 w 81"/>
                <a:gd name="T27" fmla="*/ 0 h 77"/>
                <a:gd name="T28" fmla="*/ 0 w 81"/>
                <a:gd name="T29" fmla="*/ 0 h 77"/>
                <a:gd name="T30" fmla="*/ 0 w 81"/>
                <a:gd name="T31" fmla="*/ 0 h 77"/>
                <a:gd name="T32" fmla="*/ 0 w 81"/>
                <a:gd name="T33" fmla="*/ 0 h 77"/>
                <a:gd name="T34" fmla="*/ 0 w 81"/>
                <a:gd name="T35" fmla="*/ 0 h 77"/>
                <a:gd name="T36" fmla="*/ 0 w 81"/>
                <a:gd name="T37" fmla="*/ 0 h 77"/>
                <a:gd name="T38" fmla="*/ 0 w 81"/>
                <a:gd name="T39" fmla="*/ 0 h 77"/>
                <a:gd name="T40" fmla="*/ 0 w 81"/>
                <a:gd name="T41" fmla="*/ 0 h 77"/>
                <a:gd name="T42" fmla="*/ 0 w 81"/>
                <a:gd name="T43" fmla="*/ 0 h 77"/>
                <a:gd name="T44" fmla="*/ 0 w 81"/>
                <a:gd name="T45" fmla="*/ 0 h 77"/>
                <a:gd name="T46" fmla="*/ 0 w 81"/>
                <a:gd name="T47" fmla="*/ 0 h 77"/>
                <a:gd name="T48" fmla="*/ 0 w 81"/>
                <a:gd name="T49" fmla="*/ 0 h 77"/>
                <a:gd name="T50" fmla="*/ 0 w 81"/>
                <a:gd name="T51" fmla="*/ 0 h 77"/>
                <a:gd name="T52" fmla="*/ 0 w 81"/>
                <a:gd name="T53" fmla="*/ 0 h 77"/>
                <a:gd name="T54" fmla="*/ 0 w 81"/>
                <a:gd name="T55" fmla="*/ 0 h 77"/>
                <a:gd name="T56" fmla="*/ 0 w 81"/>
                <a:gd name="T57" fmla="*/ 0 h 77"/>
                <a:gd name="T58" fmla="*/ 0 w 81"/>
                <a:gd name="T59" fmla="*/ 0 h 77"/>
                <a:gd name="T60" fmla="*/ 0 w 81"/>
                <a:gd name="T61" fmla="*/ 0 h 77"/>
                <a:gd name="T62" fmla="*/ 0 w 81"/>
                <a:gd name="T63" fmla="*/ 0 h 77"/>
                <a:gd name="T64" fmla="*/ 0 w 81"/>
                <a:gd name="T65" fmla="*/ 0 h 77"/>
                <a:gd name="T66" fmla="*/ 0 w 81"/>
                <a:gd name="T67" fmla="*/ 0 h 77"/>
                <a:gd name="T68" fmla="*/ 0 w 81"/>
                <a:gd name="T69" fmla="*/ 0 h 77"/>
                <a:gd name="T70" fmla="*/ 0 w 81"/>
                <a:gd name="T71" fmla="*/ 0 h 77"/>
                <a:gd name="T72" fmla="*/ 0 w 81"/>
                <a:gd name="T73" fmla="*/ 0 h 77"/>
                <a:gd name="T74" fmla="*/ 0 w 81"/>
                <a:gd name="T75" fmla="*/ 0 h 77"/>
                <a:gd name="T76" fmla="*/ 0 w 81"/>
                <a:gd name="T77" fmla="*/ 0 h 77"/>
                <a:gd name="T78" fmla="*/ 0 w 81"/>
                <a:gd name="T79" fmla="*/ 0 h 77"/>
                <a:gd name="T80" fmla="*/ 0 w 81"/>
                <a:gd name="T81" fmla="*/ 0 h 77"/>
                <a:gd name="T82" fmla="*/ 0 w 81"/>
                <a:gd name="T83" fmla="*/ 0 h 77"/>
                <a:gd name="T84" fmla="*/ 0 w 81"/>
                <a:gd name="T85" fmla="*/ 0 h 77"/>
                <a:gd name="T86" fmla="*/ 0 w 81"/>
                <a:gd name="T87" fmla="*/ 0 h 77"/>
                <a:gd name="T88" fmla="*/ 0 w 81"/>
                <a:gd name="T89" fmla="*/ 0 h 77"/>
                <a:gd name="T90" fmla="*/ 0 w 81"/>
                <a:gd name="T91" fmla="*/ 0 h 77"/>
                <a:gd name="T92" fmla="*/ 0 w 81"/>
                <a:gd name="T93" fmla="*/ 0 h 77"/>
                <a:gd name="T94" fmla="*/ 0 w 81"/>
                <a:gd name="T95" fmla="*/ 0 h 77"/>
                <a:gd name="T96" fmla="*/ 0 w 81"/>
                <a:gd name="T97" fmla="*/ 0 h 77"/>
                <a:gd name="T98" fmla="*/ 0 w 81"/>
                <a:gd name="T99" fmla="*/ 0 h 77"/>
                <a:gd name="T100" fmla="*/ 0 w 81"/>
                <a:gd name="T101" fmla="*/ 0 h 77"/>
                <a:gd name="T102" fmla="*/ 0 w 81"/>
                <a:gd name="T103" fmla="*/ 0 h 77"/>
                <a:gd name="T104" fmla="*/ 0 w 81"/>
                <a:gd name="T105" fmla="*/ 0 h 7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81"/>
                <a:gd name="T160" fmla="*/ 0 h 77"/>
                <a:gd name="T161" fmla="*/ 81 w 81"/>
                <a:gd name="T162" fmla="*/ 77 h 7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81" h="77">
                  <a:moveTo>
                    <a:pt x="68" y="57"/>
                  </a:moveTo>
                  <a:lnTo>
                    <a:pt x="67" y="55"/>
                  </a:lnTo>
                  <a:lnTo>
                    <a:pt x="65" y="52"/>
                  </a:lnTo>
                  <a:lnTo>
                    <a:pt x="64" y="50"/>
                  </a:lnTo>
                  <a:lnTo>
                    <a:pt x="62" y="47"/>
                  </a:lnTo>
                  <a:lnTo>
                    <a:pt x="61" y="46"/>
                  </a:lnTo>
                  <a:lnTo>
                    <a:pt x="60" y="45"/>
                  </a:lnTo>
                  <a:lnTo>
                    <a:pt x="57" y="43"/>
                  </a:lnTo>
                  <a:lnTo>
                    <a:pt x="55" y="42"/>
                  </a:lnTo>
                  <a:lnTo>
                    <a:pt x="60" y="40"/>
                  </a:lnTo>
                  <a:lnTo>
                    <a:pt x="62" y="39"/>
                  </a:lnTo>
                  <a:lnTo>
                    <a:pt x="67" y="37"/>
                  </a:lnTo>
                  <a:lnTo>
                    <a:pt x="68" y="35"/>
                  </a:lnTo>
                  <a:lnTo>
                    <a:pt x="71" y="32"/>
                  </a:lnTo>
                  <a:lnTo>
                    <a:pt x="72" y="29"/>
                  </a:lnTo>
                  <a:lnTo>
                    <a:pt x="72" y="26"/>
                  </a:lnTo>
                  <a:lnTo>
                    <a:pt x="74" y="22"/>
                  </a:lnTo>
                  <a:lnTo>
                    <a:pt x="72" y="19"/>
                  </a:lnTo>
                  <a:lnTo>
                    <a:pt x="72" y="16"/>
                  </a:lnTo>
                  <a:lnTo>
                    <a:pt x="71" y="12"/>
                  </a:lnTo>
                  <a:lnTo>
                    <a:pt x="70" y="9"/>
                  </a:lnTo>
                  <a:lnTo>
                    <a:pt x="68" y="7"/>
                  </a:lnTo>
                  <a:lnTo>
                    <a:pt x="67" y="4"/>
                  </a:lnTo>
                  <a:lnTo>
                    <a:pt x="64" y="3"/>
                  </a:lnTo>
                  <a:lnTo>
                    <a:pt x="61" y="2"/>
                  </a:lnTo>
                  <a:lnTo>
                    <a:pt x="58" y="2"/>
                  </a:lnTo>
                  <a:lnTo>
                    <a:pt x="57" y="0"/>
                  </a:lnTo>
                  <a:lnTo>
                    <a:pt x="54" y="0"/>
                  </a:lnTo>
                  <a:lnTo>
                    <a:pt x="52" y="0"/>
                  </a:lnTo>
                  <a:lnTo>
                    <a:pt x="50" y="0"/>
                  </a:lnTo>
                  <a:lnTo>
                    <a:pt x="47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2"/>
                  </a:lnTo>
                  <a:lnTo>
                    <a:pt x="4" y="4"/>
                  </a:lnTo>
                  <a:lnTo>
                    <a:pt x="4" y="6"/>
                  </a:lnTo>
                  <a:lnTo>
                    <a:pt x="5" y="9"/>
                  </a:lnTo>
                  <a:lnTo>
                    <a:pt x="5" y="12"/>
                  </a:lnTo>
                  <a:lnTo>
                    <a:pt x="5" y="15"/>
                  </a:lnTo>
                  <a:lnTo>
                    <a:pt x="5" y="17"/>
                  </a:lnTo>
                  <a:lnTo>
                    <a:pt x="5" y="60"/>
                  </a:lnTo>
                  <a:lnTo>
                    <a:pt x="5" y="63"/>
                  </a:lnTo>
                  <a:lnTo>
                    <a:pt x="5" y="65"/>
                  </a:lnTo>
                  <a:lnTo>
                    <a:pt x="5" y="67"/>
                  </a:lnTo>
                  <a:lnTo>
                    <a:pt x="4" y="70"/>
                  </a:lnTo>
                  <a:lnTo>
                    <a:pt x="4" y="72"/>
                  </a:lnTo>
                  <a:lnTo>
                    <a:pt x="2" y="75"/>
                  </a:lnTo>
                  <a:lnTo>
                    <a:pt x="1" y="76"/>
                  </a:lnTo>
                  <a:lnTo>
                    <a:pt x="0" y="77"/>
                  </a:lnTo>
                  <a:lnTo>
                    <a:pt x="28" y="77"/>
                  </a:lnTo>
                  <a:lnTo>
                    <a:pt x="27" y="76"/>
                  </a:lnTo>
                  <a:lnTo>
                    <a:pt x="25" y="75"/>
                  </a:lnTo>
                  <a:lnTo>
                    <a:pt x="25" y="72"/>
                  </a:lnTo>
                  <a:lnTo>
                    <a:pt x="24" y="70"/>
                  </a:lnTo>
                  <a:lnTo>
                    <a:pt x="22" y="67"/>
                  </a:lnTo>
                  <a:lnTo>
                    <a:pt x="22" y="65"/>
                  </a:lnTo>
                  <a:lnTo>
                    <a:pt x="22" y="63"/>
                  </a:lnTo>
                  <a:lnTo>
                    <a:pt x="22" y="60"/>
                  </a:lnTo>
                  <a:lnTo>
                    <a:pt x="22" y="46"/>
                  </a:lnTo>
                  <a:lnTo>
                    <a:pt x="34" y="46"/>
                  </a:lnTo>
                  <a:lnTo>
                    <a:pt x="37" y="46"/>
                  </a:lnTo>
                  <a:lnTo>
                    <a:pt x="38" y="46"/>
                  </a:lnTo>
                  <a:lnTo>
                    <a:pt x="40" y="47"/>
                  </a:lnTo>
                  <a:lnTo>
                    <a:pt x="41" y="47"/>
                  </a:lnTo>
                  <a:lnTo>
                    <a:pt x="42" y="49"/>
                  </a:lnTo>
                  <a:lnTo>
                    <a:pt x="44" y="50"/>
                  </a:lnTo>
                  <a:lnTo>
                    <a:pt x="45" y="52"/>
                  </a:lnTo>
                  <a:lnTo>
                    <a:pt x="47" y="53"/>
                  </a:lnTo>
                  <a:lnTo>
                    <a:pt x="48" y="56"/>
                  </a:lnTo>
                  <a:lnTo>
                    <a:pt x="50" y="59"/>
                  </a:lnTo>
                  <a:lnTo>
                    <a:pt x="51" y="62"/>
                  </a:lnTo>
                  <a:lnTo>
                    <a:pt x="52" y="65"/>
                  </a:lnTo>
                  <a:lnTo>
                    <a:pt x="54" y="67"/>
                  </a:lnTo>
                  <a:lnTo>
                    <a:pt x="55" y="70"/>
                  </a:lnTo>
                  <a:lnTo>
                    <a:pt x="57" y="75"/>
                  </a:lnTo>
                  <a:lnTo>
                    <a:pt x="58" y="77"/>
                  </a:lnTo>
                  <a:lnTo>
                    <a:pt x="81" y="77"/>
                  </a:lnTo>
                  <a:lnTo>
                    <a:pt x="80" y="75"/>
                  </a:lnTo>
                  <a:lnTo>
                    <a:pt x="77" y="73"/>
                  </a:lnTo>
                  <a:lnTo>
                    <a:pt x="75" y="70"/>
                  </a:lnTo>
                  <a:lnTo>
                    <a:pt x="74" y="67"/>
                  </a:lnTo>
                  <a:lnTo>
                    <a:pt x="72" y="66"/>
                  </a:lnTo>
                  <a:lnTo>
                    <a:pt x="71" y="63"/>
                  </a:lnTo>
                  <a:lnTo>
                    <a:pt x="70" y="60"/>
                  </a:lnTo>
                  <a:lnTo>
                    <a:pt x="68" y="57"/>
                  </a:lnTo>
                  <a:close/>
                  <a:moveTo>
                    <a:pt x="57" y="23"/>
                  </a:moveTo>
                  <a:lnTo>
                    <a:pt x="57" y="26"/>
                  </a:lnTo>
                  <a:lnTo>
                    <a:pt x="55" y="27"/>
                  </a:lnTo>
                  <a:lnTo>
                    <a:pt x="54" y="30"/>
                  </a:lnTo>
                  <a:lnTo>
                    <a:pt x="52" y="32"/>
                  </a:lnTo>
                  <a:lnTo>
                    <a:pt x="50" y="33"/>
                  </a:lnTo>
                  <a:lnTo>
                    <a:pt x="47" y="33"/>
                  </a:lnTo>
                  <a:lnTo>
                    <a:pt x="44" y="33"/>
                  </a:lnTo>
                  <a:lnTo>
                    <a:pt x="40" y="35"/>
                  </a:lnTo>
                  <a:lnTo>
                    <a:pt x="22" y="35"/>
                  </a:lnTo>
                  <a:lnTo>
                    <a:pt x="22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50" y="13"/>
                  </a:lnTo>
                  <a:lnTo>
                    <a:pt x="52" y="15"/>
                  </a:lnTo>
                  <a:lnTo>
                    <a:pt x="54" y="16"/>
                  </a:lnTo>
                  <a:lnTo>
                    <a:pt x="55" y="17"/>
                  </a:lnTo>
                  <a:lnTo>
                    <a:pt x="57" y="20"/>
                  </a:lnTo>
                  <a:lnTo>
                    <a:pt x="57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6" name="Freeform 24"/>
            <p:cNvSpPr>
              <a:spLocks noEditPoints="1"/>
            </p:cNvSpPr>
            <p:nvPr/>
          </p:nvSpPr>
          <p:spPr bwMode="auto">
            <a:xfrm>
              <a:off x="55" y="21"/>
              <a:ext cx="27" cy="28"/>
            </a:xfrm>
            <a:custGeom>
              <a:avLst/>
              <a:gdLst>
                <a:gd name="T0" fmla="*/ 0 w 81"/>
                <a:gd name="T1" fmla="*/ 0 h 82"/>
                <a:gd name="T2" fmla="*/ 0 w 81"/>
                <a:gd name="T3" fmla="*/ 0 h 82"/>
                <a:gd name="T4" fmla="*/ 0 w 81"/>
                <a:gd name="T5" fmla="*/ 0 h 82"/>
                <a:gd name="T6" fmla="*/ 0 w 81"/>
                <a:gd name="T7" fmla="*/ 0 h 82"/>
                <a:gd name="T8" fmla="*/ 0 w 81"/>
                <a:gd name="T9" fmla="*/ 0 h 82"/>
                <a:gd name="T10" fmla="*/ 0 w 81"/>
                <a:gd name="T11" fmla="*/ 0 h 82"/>
                <a:gd name="T12" fmla="*/ 0 w 81"/>
                <a:gd name="T13" fmla="*/ 0 h 82"/>
                <a:gd name="T14" fmla="*/ 0 w 81"/>
                <a:gd name="T15" fmla="*/ 0 h 82"/>
                <a:gd name="T16" fmla="*/ 0 w 81"/>
                <a:gd name="T17" fmla="*/ 0 h 82"/>
                <a:gd name="T18" fmla="*/ 0 w 81"/>
                <a:gd name="T19" fmla="*/ 0 h 82"/>
                <a:gd name="T20" fmla="*/ 0 w 81"/>
                <a:gd name="T21" fmla="*/ 0 h 82"/>
                <a:gd name="T22" fmla="*/ 0 w 81"/>
                <a:gd name="T23" fmla="*/ 0 h 82"/>
                <a:gd name="T24" fmla="*/ 0 w 81"/>
                <a:gd name="T25" fmla="*/ 0 h 82"/>
                <a:gd name="T26" fmla="*/ 0 w 81"/>
                <a:gd name="T27" fmla="*/ 0 h 82"/>
                <a:gd name="T28" fmla="*/ 0 w 81"/>
                <a:gd name="T29" fmla="*/ 0 h 82"/>
                <a:gd name="T30" fmla="*/ 0 w 81"/>
                <a:gd name="T31" fmla="*/ 0 h 82"/>
                <a:gd name="T32" fmla="*/ 0 w 81"/>
                <a:gd name="T33" fmla="*/ 0 h 82"/>
                <a:gd name="T34" fmla="*/ 0 w 81"/>
                <a:gd name="T35" fmla="*/ 0 h 82"/>
                <a:gd name="T36" fmla="*/ 0 w 81"/>
                <a:gd name="T37" fmla="*/ 0 h 82"/>
                <a:gd name="T38" fmla="*/ 0 w 81"/>
                <a:gd name="T39" fmla="*/ 0 h 82"/>
                <a:gd name="T40" fmla="*/ 0 w 81"/>
                <a:gd name="T41" fmla="*/ 0 h 82"/>
                <a:gd name="T42" fmla="*/ 0 w 81"/>
                <a:gd name="T43" fmla="*/ 0 h 82"/>
                <a:gd name="T44" fmla="*/ 0 w 81"/>
                <a:gd name="T45" fmla="*/ 0 h 82"/>
                <a:gd name="T46" fmla="*/ 0 w 81"/>
                <a:gd name="T47" fmla="*/ 0 h 82"/>
                <a:gd name="T48" fmla="*/ 0 w 81"/>
                <a:gd name="T49" fmla="*/ 0 h 82"/>
                <a:gd name="T50" fmla="*/ 0 w 81"/>
                <a:gd name="T51" fmla="*/ 0 h 82"/>
                <a:gd name="T52" fmla="*/ 0 w 81"/>
                <a:gd name="T53" fmla="*/ 0 h 82"/>
                <a:gd name="T54" fmla="*/ 0 w 81"/>
                <a:gd name="T55" fmla="*/ 0 h 82"/>
                <a:gd name="T56" fmla="*/ 0 w 81"/>
                <a:gd name="T57" fmla="*/ 0 h 82"/>
                <a:gd name="T58" fmla="*/ 0 w 81"/>
                <a:gd name="T59" fmla="*/ 0 h 82"/>
                <a:gd name="T60" fmla="*/ 0 w 81"/>
                <a:gd name="T61" fmla="*/ 0 h 82"/>
                <a:gd name="T62" fmla="*/ 0 w 81"/>
                <a:gd name="T63" fmla="*/ 0 h 82"/>
                <a:gd name="T64" fmla="*/ 0 w 81"/>
                <a:gd name="T65" fmla="*/ 0 h 82"/>
                <a:gd name="T66" fmla="*/ 0 w 81"/>
                <a:gd name="T67" fmla="*/ 0 h 82"/>
                <a:gd name="T68" fmla="*/ 0 w 81"/>
                <a:gd name="T69" fmla="*/ 0 h 82"/>
                <a:gd name="T70" fmla="*/ 0 w 81"/>
                <a:gd name="T71" fmla="*/ 0 h 82"/>
                <a:gd name="T72" fmla="*/ 0 w 81"/>
                <a:gd name="T73" fmla="*/ 0 h 82"/>
                <a:gd name="T74" fmla="*/ 0 w 81"/>
                <a:gd name="T75" fmla="*/ 0 h 82"/>
                <a:gd name="T76" fmla="*/ 0 w 81"/>
                <a:gd name="T77" fmla="*/ 0 h 82"/>
                <a:gd name="T78" fmla="*/ 0 w 81"/>
                <a:gd name="T79" fmla="*/ 0 h 82"/>
                <a:gd name="T80" fmla="*/ 0 w 81"/>
                <a:gd name="T81" fmla="*/ 0 h 82"/>
                <a:gd name="T82" fmla="*/ 0 w 81"/>
                <a:gd name="T83" fmla="*/ 0 h 82"/>
                <a:gd name="T84" fmla="*/ 0 w 81"/>
                <a:gd name="T85" fmla="*/ 0 h 8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1"/>
                <a:gd name="T130" fmla="*/ 0 h 82"/>
                <a:gd name="T131" fmla="*/ 81 w 81"/>
                <a:gd name="T132" fmla="*/ 82 h 8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1" h="82">
                  <a:moveTo>
                    <a:pt x="24" y="62"/>
                  </a:moveTo>
                  <a:lnTo>
                    <a:pt x="23" y="60"/>
                  </a:lnTo>
                  <a:lnTo>
                    <a:pt x="21" y="58"/>
                  </a:lnTo>
                  <a:lnTo>
                    <a:pt x="20" y="56"/>
                  </a:lnTo>
                  <a:lnTo>
                    <a:pt x="20" y="53"/>
                  </a:lnTo>
                  <a:lnTo>
                    <a:pt x="18" y="50"/>
                  </a:lnTo>
                  <a:lnTo>
                    <a:pt x="18" y="48"/>
                  </a:lnTo>
                  <a:lnTo>
                    <a:pt x="18" y="45"/>
                  </a:lnTo>
                  <a:lnTo>
                    <a:pt x="17" y="42"/>
                  </a:lnTo>
                  <a:lnTo>
                    <a:pt x="18" y="38"/>
                  </a:lnTo>
                  <a:lnTo>
                    <a:pt x="18" y="35"/>
                  </a:lnTo>
                  <a:lnTo>
                    <a:pt x="18" y="32"/>
                  </a:lnTo>
                  <a:lnTo>
                    <a:pt x="20" y="29"/>
                  </a:lnTo>
                  <a:lnTo>
                    <a:pt x="20" y="26"/>
                  </a:lnTo>
                  <a:lnTo>
                    <a:pt x="21" y="25"/>
                  </a:lnTo>
                  <a:lnTo>
                    <a:pt x="23" y="22"/>
                  </a:lnTo>
                  <a:lnTo>
                    <a:pt x="24" y="20"/>
                  </a:lnTo>
                  <a:lnTo>
                    <a:pt x="26" y="19"/>
                  </a:lnTo>
                  <a:lnTo>
                    <a:pt x="28" y="18"/>
                  </a:lnTo>
                  <a:lnTo>
                    <a:pt x="30" y="16"/>
                  </a:lnTo>
                  <a:lnTo>
                    <a:pt x="31" y="16"/>
                  </a:lnTo>
                  <a:lnTo>
                    <a:pt x="34" y="15"/>
                  </a:lnTo>
                  <a:lnTo>
                    <a:pt x="36" y="15"/>
                  </a:lnTo>
                  <a:lnTo>
                    <a:pt x="38" y="15"/>
                  </a:lnTo>
                  <a:lnTo>
                    <a:pt x="41" y="15"/>
                  </a:lnTo>
                  <a:lnTo>
                    <a:pt x="43" y="15"/>
                  </a:lnTo>
                  <a:lnTo>
                    <a:pt x="46" y="15"/>
                  </a:lnTo>
                  <a:lnTo>
                    <a:pt x="48" y="15"/>
                  </a:lnTo>
                  <a:lnTo>
                    <a:pt x="50" y="16"/>
                  </a:lnTo>
                  <a:lnTo>
                    <a:pt x="53" y="16"/>
                  </a:lnTo>
                  <a:lnTo>
                    <a:pt x="54" y="18"/>
                  </a:lnTo>
                  <a:lnTo>
                    <a:pt x="56" y="19"/>
                  </a:lnTo>
                  <a:lnTo>
                    <a:pt x="57" y="20"/>
                  </a:lnTo>
                  <a:lnTo>
                    <a:pt x="58" y="22"/>
                  </a:lnTo>
                  <a:lnTo>
                    <a:pt x="60" y="25"/>
                  </a:lnTo>
                  <a:lnTo>
                    <a:pt x="61" y="26"/>
                  </a:lnTo>
                  <a:lnTo>
                    <a:pt x="63" y="29"/>
                  </a:lnTo>
                  <a:lnTo>
                    <a:pt x="63" y="32"/>
                  </a:lnTo>
                  <a:lnTo>
                    <a:pt x="64" y="35"/>
                  </a:lnTo>
                  <a:lnTo>
                    <a:pt x="64" y="38"/>
                  </a:lnTo>
                  <a:lnTo>
                    <a:pt x="64" y="42"/>
                  </a:lnTo>
                  <a:lnTo>
                    <a:pt x="64" y="45"/>
                  </a:lnTo>
                  <a:lnTo>
                    <a:pt x="64" y="48"/>
                  </a:lnTo>
                  <a:lnTo>
                    <a:pt x="63" y="50"/>
                  </a:lnTo>
                  <a:lnTo>
                    <a:pt x="63" y="53"/>
                  </a:lnTo>
                  <a:lnTo>
                    <a:pt x="61" y="56"/>
                  </a:lnTo>
                  <a:lnTo>
                    <a:pt x="60" y="58"/>
                  </a:lnTo>
                  <a:lnTo>
                    <a:pt x="58" y="60"/>
                  </a:lnTo>
                  <a:lnTo>
                    <a:pt x="57" y="62"/>
                  </a:lnTo>
                  <a:lnTo>
                    <a:pt x="56" y="63"/>
                  </a:lnTo>
                  <a:lnTo>
                    <a:pt x="54" y="65"/>
                  </a:lnTo>
                  <a:lnTo>
                    <a:pt x="53" y="66"/>
                  </a:lnTo>
                  <a:lnTo>
                    <a:pt x="50" y="66"/>
                  </a:lnTo>
                  <a:lnTo>
                    <a:pt x="48" y="68"/>
                  </a:lnTo>
                  <a:lnTo>
                    <a:pt x="46" y="68"/>
                  </a:lnTo>
                  <a:lnTo>
                    <a:pt x="43" y="68"/>
                  </a:lnTo>
                  <a:lnTo>
                    <a:pt x="41" y="68"/>
                  </a:lnTo>
                  <a:lnTo>
                    <a:pt x="38" y="68"/>
                  </a:lnTo>
                  <a:lnTo>
                    <a:pt x="36" y="68"/>
                  </a:lnTo>
                  <a:lnTo>
                    <a:pt x="34" y="68"/>
                  </a:lnTo>
                  <a:lnTo>
                    <a:pt x="31" y="66"/>
                  </a:lnTo>
                  <a:lnTo>
                    <a:pt x="30" y="66"/>
                  </a:lnTo>
                  <a:lnTo>
                    <a:pt x="28" y="65"/>
                  </a:lnTo>
                  <a:lnTo>
                    <a:pt x="26" y="63"/>
                  </a:lnTo>
                  <a:lnTo>
                    <a:pt x="24" y="62"/>
                  </a:lnTo>
                  <a:close/>
                  <a:moveTo>
                    <a:pt x="41" y="82"/>
                  </a:moveTo>
                  <a:lnTo>
                    <a:pt x="44" y="82"/>
                  </a:lnTo>
                  <a:lnTo>
                    <a:pt x="48" y="82"/>
                  </a:lnTo>
                  <a:lnTo>
                    <a:pt x="53" y="80"/>
                  </a:lnTo>
                  <a:lnTo>
                    <a:pt x="56" y="79"/>
                  </a:lnTo>
                  <a:lnTo>
                    <a:pt x="58" y="79"/>
                  </a:lnTo>
                  <a:lnTo>
                    <a:pt x="61" y="76"/>
                  </a:lnTo>
                  <a:lnTo>
                    <a:pt x="64" y="75"/>
                  </a:lnTo>
                  <a:lnTo>
                    <a:pt x="67" y="73"/>
                  </a:lnTo>
                  <a:lnTo>
                    <a:pt x="70" y="70"/>
                  </a:lnTo>
                  <a:lnTo>
                    <a:pt x="73" y="68"/>
                  </a:lnTo>
                  <a:lnTo>
                    <a:pt x="76" y="63"/>
                  </a:lnTo>
                  <a:lnTo>
                    <a:pt x="77" y="60"/>
                  </a:lnTo>
                  <a:lnTo>
                    <a:pt x="78" y="56"/>
                  </a:lnTo>
                  <a:lnTo>
                    <a:pt x="80" y="52"/>
                  </a:lnTo>
                  <a:lnTo>
                    <a:pt x="81" y="46"/>
                  </a:lnTo>
                  <a:lnTo>
                    <a:pt x="81" y="42"/>
                  </a:lnTo>
                  <a:lnTo>
                    <a:pt x="81" y="36"/>
                  </a:lnTo>
                  <a:lnTo>
                    <a:pt x="80" y="32"/>
                  </a:lnTo>
                  <a:lnTo>
                    <a:pt x="78" y="26"/>
                  </a:lnTo>
                  <a:lnTo>
                    <a:pt x="77" y="22"/>
                  </a:lnTo>
                  <a:lnTo>
                    <a:pt x="76" y="19"/>
                  </a:lnTo>
                  <a:lnTo>
                    <a:pt x="73" y="15"/>
                  </a:lnTo>
                  <a:lnTo>
                    <a:pt x="70" y="12"/>
                  </a:lnTo>
                  <a:lnTo>
                    <a:pt x="67" y="9"/>
                  </a:lnTo>
                  <a:lnTo>
                    <a:pt x="64" y="7"/>
                  </a:lnTo>
                  <a:lnTo>
                    <a:pt x="61" y="6"/>
                  </a:lnTo>
                  <a:lnTo>
                    <a:pt x="58" y="5"/>
                  </a:lnTo>
                  <a:lnTo>
                    <a:pt x="56" y="3"/>
                  </a:lnTo>
                  <a:lnTo>
                    <a:pt x="53" y="2"/>
                  </a:lnTo>
                  <a:lnTo>
                    <a:pt x="48" y="2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2"/>
                  </a:lnTo>
                  <a:lnTo>
                    <a:pt x="30" y="2"/>
                  </a:lnTo>
                  <a:lnTo>
                    <a:pt x="26" y="3"/>
                  </a:lnTo>
                  <a:lnTo>
                    <a:pt x="23" y="5"/>
                  </a:lnTo>
                  <a:lnTo>
                    <a:pt x="20" y="6"/>
                  </a:lnTo>
                  <a:lnTo>
                    <a:pt x="17" y="7"/>
                  </a:lnTo>
                  <a:lnTo>
                    <a:pt x="14" y="9"/>
                  </a:lnTo>
                  <a:lnTo>
                    <a:pt x="11" y="12"/>
                  </a:lnTo>
                  <a:lnTo>
                    <a:pt x="8" y="15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3" y="26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1" y="52"/>
                  </a:lnTo>
                  <a:lnTo>
                    <a:pt x="3" y="56"/>
                  </a:lnTo>
                  <a:lnTo>
                    <a:pt x="4" y="60"/>
                  </a:lnTo>
                  <a:lnTo>
                    <a:pt x="7" y="63"/>
                  </a:lnTo>
                  <a:lnTo>
                    <a:pt x="8" y="68"/>
                  </a:lnTo>
                  <a:lnTo>
                    <a:pt x="11" y="70"/>
                  </a:lnTo>
                  <a:lnTo>
                    <a:pt x="14" y="73"/>
                  </a:lnTo>
                  <a:lnTo>
                    <a:pt x="17" y="75"/>
                  </a:lnTo>
                  <a:lnTo>
                    <a:pt x="20" y="76"/>
                  </a:lnTo>
                  <a:lnTo>
                    <a:pt x="23" y="79"/>
                  </a:lnTo>
                  <a:lnTo>
                    <a:pt x="27" y="79"/>
                  </a:lnTo>
                  <a:lnTo>
                    <a:pt x="30" y="80"/>
                  </a:lnTo>
                  <a:lnTo>
                    <a:pt x="33" y="82"/>
                  </a:lnTo>
                  <a:lnTo>
                    <a:pt x="37" y="82"/>
                  </a:lnTo>
                  <a:lnTo>
                    <a:pt x="41" y="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7" name="Freeform 25"/>
            <p:cNvSpPr>
              <a:spLocks/>
            </p:cNvSpPr>
            <p:nvPr/>
          </p:nvSpPr>
          <p:spPr bwMode="auto">
            <a:xfrm>
              <a:off x="86" y="22"/>
              <a:ext cx="20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9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5" y="9"/>
                  </a:lnTo>
                  <a:lnTo>
                    <a:pt x="25" y="6"/>
                  </a:lnTo>
                  <a:lnTo>
                    <a:pt x="26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6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6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8" name="Freeform 26"/>
            <p:cNvSpPr>
              <a:spLocks/>
            </p:cNvSpPr>
            <p:nvPr/>
          </p:nvSpPr>
          <p:spPr bwMode="auto">
            <a:xfrm>
              <a:off x="109" y="22"/>
              <a:ext cx="21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7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3" y="9"/>
                  </a:lnTo>
                  <a:lnTo>
                    <a:pt x="25" y="6"/>
                  </a:lnTo>
                  <a:lnTo>
                    <a:pt x="25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5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5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9" name="Freeform 27"/>
            <p:cNvSpPr>
              <a:spLocks noEditPoints="1"/>
            </p:cNvSpPr>
            <p:nvPr/>
          </p:nvSpPr>
          <p:spPr bwMode="auto">
            <a:xfrm>
              <a:off x="0" y="0"/>
              <a:ext cx="181" cy="296"/>
            </a:xfrm>
            <a:custGeom>
              <a:avLst/>
              <a:gdLst>
                <a:gd name="T0" fmla="*/ 0 w 543"/>
                <a:gd name="T1" fmla="*/ 0 h 888"/>
                <a:gd name="T2" fmla="*/ 0 w 543"/>
                <a:gd name="T3" fmla="*/ 0 h 888"/>
                <a:gd name="T4" fmla="*/ 0 w 543"/>
                <a:gd name="T5" fmla="*/ 0 h 888"/>
                <a:gd name="T6" fmla="*/ 0 w 543"/>
                <a:gd name="T7" fmla="*/ 0 h 888"/>
                <a:gd name="T8" fmla="*/ 0 w 543"/>
                <a:gd name="T9" fmla="*/ 0 h 888"/>
                <a:gd name="T10" fmla="*/ 0 w 543"/>
                <a:gd name="T11" fmla="*/ 0 h 888"/>
                <a:gd name="T12" fmla="*/ 0 w 543"/>
                <a:gd name="T13" fmla="*/ 0 h 888"/>
                <a:gd name="T14" fmla="*/ 0 w 543"/>
                <a:gd name="T15" fmla="*/ 0 h 888"/>
                <a:gd name="T16" fmla="*/ 0 w 543"/>
                <a:gd name="T17" fmla="*/ 0 h 888"/>
                <a:gd name="T18" fmla="*/ 0 w 543"/>
                <a:gd name="T19" fmla="*/ 0 h 888"/>
                <a:gd name="T20" fmla="*/ 0 w 543"/>
                <a:gd name="T21" fmla="*/ 0 h 888"/>
                <a:gd name="T22" fmla="*/ 0 w 543"/>
                <a:gd name="T23" fmla="*/ 0 h 888"/>
                <a:gd name="T24" fmla="*/ 0 w 543"/>
                <a:gd name="T25" fmla="*/ 0 h 888"/>
                <a:gd name="T26" fmla="*/ 0 w 543"/>
                <a:gd name="T27" fmla="*/ 0 h 888"/>
                <a:gd name="T28" fmla="*/ 0 w 543"/>
                <a:gd name="T29" fmla="*/ 0 h 888"/>
                <a:gd name="T30" fmla="*/ 0 w 543"/>
                <a:gd name="T31" fmla="*/ 0 h 888"/>
                <a:gd name="T32" fmla="*/ 0 w 543"/>
                <a:gd name="T33" fmla="*/ 0 h 888"/>
                <a:gd name="T34" fmla="*/ 0 w 543"/>
                <a:gd name="T35" fmla="*/ 0 h 888"/>
                <a:gd name="T36" fmla="*/ 0 w 543"/>
                <a:gd name="T37" fmla="*/ 0 h 888"/>
                <a:gd name="T38" fmla="*/ 0 w 543"/>
                <a:gd name="T39" fmla="*/ 0 h 888"/>
                <a:gd name="T40" fmla="*/ 0 w 543"/>
                <a:gd name="T41" fmla="*/ 0 h 888"/>
                <a:gd name="T42" fmla="*/ 0 w 543"/>
                <a:gd name="T43" fmla="*/ 0 h 888"/>
                <a:gd name="T44" fmla="*/ 0 w 543"/>
                <a:gd name="T45" fmla="*/ 0 h 888"/>
                <a:gd name="T46" fmla="*/ 0 w 543"/>
                <a:gd name="T47" fmla="*/ 0 h 888"/>
                <a:gd name="T48" fmla="*/ 0 w 543"/>
                <a:gd name="T49" fmla="*/ 0 h 888"/>
                <a:gd name="T50" fmla="*/ 0 w 543"/>
                <a:gd name="T51" fmla="*/ 0 h 888"/>
                <a:gd name="T52" fmla="*/ 0 w 543"/>
                <a:gd name="T53" fmla="*/ 0 h 888"/>
                <a:gd name="T54" fmla="*/ 0 w 543"/>
                <a:gd name="T55" fmla="*/ 0 h 888"/>
                <a:gd name="T56" fmla="*/ 0 w 543"/>
                <a:gd name="T57" fmla="*/ 0 h 888"/>
                <a:gd name="T58" fmla="*/ 0 w 543"/>
                <a:gd name="T59" fmla="*/ 0 h 888"/>
                <a:gd name="T60" fmla="*/ 0 w 543"/>
                <a:gd name="T61" fmla="*/ 0 h 888"/>
                <a:gd name="T62" fmla="*/ 0 w 543"/>
                <a:gd name="T63" fmla="*/ 0 h 888"/>
                <a:gd name="T64" fmla="*/ 0 w 543"/>
                <a:gd name="T65" fmla="*/ 0 h 888"/>
                <a:gd name="T66" fmla="*/ 0 w 543"/>
                <a:gd name="T67" fmla="*/ 0 h 888"/>
                <a:gd name="T68" fmla="*/ 0 w 543"/>
                <a:gd name="T69" fmla="*/ 0 h 888"/>
                <a:gd name="T70" fmla="*/ 0 w 543"/>
                <a:gd name="T71" fmla="*/ 0 h 888"/>
                <a:gd name="T72" fmla="*/ 0 w 543"/>
                <a:gd name="T73" fmla="*/ 0 h 888"/>
                <a:gd name="T74" fmla="*/ 0 w 543"/>
                <a:gd name="T75" fmla="*/ 0 h 888"/>
                <a:gd name="T76" fmla="*/ 0 w 543"/>
                <a:gd name="T77" fmla="*/ 0 h 888"/>
                <a:gd name="T78" fmla="*/ 0 w 543"/>
                <a:gd name="T79" fmla="*/ 0 h 888"/>
                <a:gd name="T80" fmla="*/ 0 w 543"/>
                <a:gd name="T81" fmla="*/ 0 h 888"/>
                <a:gd name="T82" fmla="*/ 0 w 543"/>
                <a:gd name="T83" fmla="*/ 0 h 888"/>
                <a:gd name="T84" fmla="*/ 0 w 543"/>
                <a:gd name="T85" fmla="*/ 0 h 888"/>
                <a:gd name="T86" fmla="*/ 0 w 543"/>
                <a:gd name="T87" fmla="*/ 0 h 888"/>
                <a:gd name="T88" fmla="*/ 0 w 543"/>
                <a:gd name="T89" fmla="*/ 0 h 88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543"/>
                <a:gd name="T136" fmla="*/ 0 h 888"/>
                <a:gd name="T137" fmla="*/ 543 w 543"/>
                <a:gd name="T138" fmla="*/ 888 h 88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543" h="888">
                  <a:moveTo>
                    <a:pt x="26" y="77"/>
                  </a:moveTo>
                  <a:lnTo>
                    <a:pt x="27" y="67"/>
                  </a:lnTo>
                  <a:lnTo>
                    <a:pt x="30" y="57"/>
                  </a:lnTo>
                  <a:lnTo>
                    <a:pt x="34" y="49"/>
                  </a:lnTo>
                  <a:lnTo>
                    <a:pt x="41" y="41"/>
                  </a:lnTo>
                  <a:lnTo>
                    <a:pt x="49" y="34"/>
                  </a:lnTo>
                  <a:lnTo>
                    <a:pt x="57" y="30"/>
                  </a:lnTo>
                  <a:lnTo>
                    <a:pt x="67" y="27"/>
                  </a:lnTo>
                  <a:lnTo>
                    <a:pt x="77" y="26"/>
                  </a:lnTo>
                  <a:lnTo>
                    <a:pt x="467" y="26"/>
                  </a:lnTo>
                  <a:lnTo>
                    <a:pt x="477" y="27"/>
                  </a:lnTo>
                  <a:lnTo>
                    <a:pt x="487" y="30"/>
                  </a:lnTo>
                  <a:lnTo>
                    <a:pt x="496" y="34"/>
                  </a:lnTo>
                  <a:lnTo>
                    <a:pt x="503" y="41"/>
                  </a:lnTo>
                  <a:lnTo>
                    <a:pt x="509" y="49"/>
                  </a:lnTo>
                  <a:lnTo>
                    <a:pt x="514" y="57"/>
                  </a:lnTo>
                  <a:lnTo>
                    <a:pt x="517" y="67"/>
                  </a:lnTo>
                  <a:lnTo>
                    <a:pt x="517" y="77"/>
                  </a:lnTo>
                  <a:lnTo>
                    <a:pt x="517" y="811"/>
                  </a:lnTo>
                  <a:lnTo>
                    <a:pt x="517" y="821"/>
                  </a:lnTo>
                  <a:lnTo>
                    <a:pt x="514" y="831"/>
                  </a:lnTo>
                  <a:lnTo>
                    <a:pt x="509" y="839"/>
                  </a:lnTo>
                  <a:lnTo>
                    <a:pt x="503" y="847"/>
                  </a:lnTo>
                  <a:lnTo>
                    <a:pt x="496" y="854"/>
                  </a:lnTo>
                  <a:lnTo>
                    <a:pt x="487" y="858"/>
                  </a:lnTo>
                  <a:lnTo>
                    <a:pt x="477" y="861"/>
                  </a:lnTo>
                  <a:lnTo>
                    <a:pt x="467" y="862"/>
                  </a:lnTo>
                  <a:lnTo>
                    <a:pt x="77" y="862"/>
                  </a:lnTo>
                  <a:lnTo>
                    <a:pt x="67" y="861"/>
                  </a:lnTo>
                  <a:lnTo>
                    <a:pt x="57" y="858"/>
                  </a:lnTo>
                  <a:lnTo>
                    <a:pt x="49" y="854"/>
                  </a:lnTo>
                  <a:lnTo>
                    <a:pt x="41" y="847"/>
                  </a:lnTo>
                  <a:lnTo>
                    <a:pt x="34" y="839"/>
                  </a:lnTo>
                  <a:lnTo>
                    <a:pt x="30" y="831"/>
                  </a:lnTo>
                  <a:lnTo>
                    <a:pt x="27" y="821"/>
                  </a:lnTo>
                  <a:lnTo>
                    <a:pt x="26" y="811"/>
                  </a:lnTo>
                  <a:lnTo>
                    <a:pt x="26" y="77"/>
                  </a:lnTo>
                  <a:close/>
                  <a:moveTo>
                    <a:pt x="543" y="77"/>
                  </a:moveTo>
                  <a:lnTo>
                    <a:pt x="543" y="69"/>
                  </a:lnTo>
                  <a:lnTo>
                    <a:pt x="542" y="61"/>
                  </a:lnTo>
                  <a:lnTo>
                    <a:pt x="540" y="54"/>
                  </a:lnTo>
                  <a:lnTo>
                    <a:pt x="537" y="47"/>
                  </a:lnTo>
                  <a:lnTo>
                    <a:pt x="530" y="34"/>
                  </a:lnTo>
                  <a:lnTo>
                    <a:pt x="522" y="23"/>
                  </a:lnTo>
                  <a:lnTo>
                    <a:pt x="510" y="13"/>
                  </a:lnTo>
                  <a:lnTo>
                    <a:pt x="497" y="6"/>
                  </a:lnTo>
                  <a:lnTo>
                    <a:pt x="490" y="3"/>
                  </a:lnTo>
                  <a:lnTo>
                    <a:pt x="482" y="1"/>
                  </a:lnTo>
                  <a:lnTo>
                    <a:pt x="474" y="0"/>
                  </a:lnTo>
                  <a:lnTo>
                    <a:pt x="467" y="0"/>
                  </a:lnTo>
                  <a:lnTo>
                    <a:pt x="77" y="0"/>
                  </a:lnTo>
                  <a:lnTo>
                    <a:pt x="69" y="0"/>
                  </a:lnTo>
                  <a:lnTo>
                    <a:pt x="61" y="1"/>
                  </a:lnTo>
                  <a:lnTo>
                    <a:pt x="54" y="3"/>
                  </a:lnTo>
                  <a:lnTo>
                    <a:pt x="47" y="6"/>
                  </a:lnTo>
                  <a:lnTo>
                    <a:pt x="34" y="13"/>
                  </a:lnTo>
                  <a:lnTo>
                    <a:pt x="23" y="23"/>
                  </a:lnTo>
                  <a:lnTo>
                    <a:pt x="13" y="34"/>
                  </a:lnTo>
                  <a:lnTo>
                    <a:pt x="6" y="47"/>
                  </a:lnTo>
                  <a:lnTo>
                    <a:pt x="3" y="54"/>
                  </a:lnTo>
                  <a:lnTo>
                    <a:pt x="1" y="61"/>
                  </a:lnTo>
                  <a:lnTo>
                    <a:pt x="0" y="69"/>
                  </a:lnTo>
                  <a:lnTo>
                    <a:pt x="0" y="77"/>
                  </a:lnTo>
                  <a:lnTo>
                    <a:pt x="0" y="811"/>
                  </a:lnTo>
                  <a:lnTo>
                    <a:pt x="0" y="819"/>
                  </a:lnTo>
                  <a:lnTo>
                    <a:pt x="1" y="827"/>
                  </a:lnTo>
                  <a:lnTo>
                    <a:pt x="3" y="834"/>
                  </a:lnTo>
                  <a:lnTo>
                    <a:pt x="6" y="841"/>
                  </a:lnTo>
                  <a:lnTo>
                    <a:pt x="13" y="854"/>
                  </a:lnTo>
                  <a:lnTo>
                    <a:pt x="23" y="865"/>
                  </a:lnTo>
                  <a:lnTo>
                    <a:pt x="34" y="875"/>
                  </a:lnTo>
                  <a:lnTo>
                    <a:pt x="47" y="882"/>
                  </a:lnTo>
                  <a:lnTo>
                    <a:pt x="54" y="885"/>
                  </a:lnTo>
                  <a:lnTo>
                    <a:pt x="61" y="887"/>
                  </a:lnTo>
                  <a:lnTo>
                    <a:pt x="69" y="888"/>
                  </a:lnTo>
                  <a:lnTo>
                    <a:pt x="77" y="888"/>
                  </a:lnTo>
                  <a:lnTo>
                    <a:pt x="467" y="888"/>
                  </a:lnTo>
                  <a:lnTo>
                    <a:pt x="474" y="888"/>
                  </a:lnTo>
                  <a:lnTo>
                    <a:pt x="482" y="887"/>
                  </a:lnTo>
                  <a:lnTo>
                    <a:pt x="490" y="885"/>
                  </a:lnTo>
                  <a:lnTo>
                    <a:pt x="497" y="882"/>
                  </a:lnTo>
                  <a:lnTo>
                    <a:pt x="510" y="875"/>
                  </a:lnTo>
                  <a:lnTo>
                    <a:pt x="522" y="865"/>
                  </a:lnTo>
                  <a:lnTo>
                    <a:pt x="530" y="854"/>
                  </a:lnTo>
                  <a:lnTo>
                    <a:pt x="537" y="841"/>
                  </a:lnTo>
                  <a:lnTo>
                    <a:pt x="540" y="834"/>
                  </a:lnTo>
                  <a:lnTo>
                    <a:pt x="542" y="827"/>
                  </a:lnTo>
                  <a:lnTo>
                    <a:pt x="543" y="819"/>
                  </a:lnTo>
                  <a:lnTo>
                    <a:pt x="543" y="811"/>
                  </a:lnTo>
                  <a:lnTo>
                    <a:pt x="543" y="7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0" name="Freeform 28"/>
            <p:cNvSpPr>
              <a:spLocks/>
            </p:cNvSpPr>
            <p:nvPr/>
          </p:nvSpPr>
          <p:spPr bwMode="auto">
            <a:xfrm>
              <a:off x="16" y="242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0"/>
                  </a:moveTo>
                  <a:lnTo>
                    <a:pt x="0" y="86"/>
                  </a:lnTo>
                  <a:lnTo>
                    <a:pt x="0" y="92"/>
                  </a:lnTo>
                  <a:lnTo>
                    <a:pt x="3" y="97"/>
                  </a:lnTo>
                  <a:lnTo>
                    <a:pt x="6" y="103"/>
                  </a:lnTo>
                  <a:lnTo>
                    <a:pt x="9" y="107"/>
                  </a:lnTo>
                  <a:lnTo>
                    <a:pt x="13" y="110"/>
                  </a:lnTo>
                  <a:lnTo>
                    <a:pt x="19" y="113"/>
                  </a:lnTo>
                  <a:lnTo>
                    <a:pt x="24" y="116"/>
                  </a:lnTo>
                  <a:lnTo>
                    <a:pt x="30" y="116"/>
                  </a:lnTo>
                  <a:lnTo>
                    <a:pt x="420" y="116"/>
                  </a:lnTo>
                  <a:lnTo>
                    <a:pt x="426" y="116"/>
                  </a:lnTo>
                  <a:lnTo>
                    <a:pt x="432" y="113"/>
                  </a:lnTo>
                  <a:lnTo>
                    <a:pt x="436" y="110"/>
                  </a:lnTo>
                  <a:lnTo>
                    <a:pt x="442" y="107"/>
                  </a:lnTo>
                  <a:lnTo>
                    <a:pt x="445" y="103"/>
                  </a:lnTo>
                  <a:lnTo>
                    <a:pt x="447" y="97"/>
                  </a:lnTo>
                  <a:lnTo>
                    <a:pt x="449" y="92"/>
                  </a:lnTo>
                  <a:lnTo>
                    <a:pt x="450" y="86"/>
                  </a:lnTo>
                  <a:lnTo>
                    <a:pt x="4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1" name="Freeform 29"/>
            <p:cNvSpPr>
              <a:spLocks/>
            </p:cNvSpPr>
            <p:nvPr/>
          </p:nvSpPr>
          <p:spPr bwMode="auto">
            <a:xfrm>
              <a:off x="55" y="152"/>
              <a:ext cx="36" cy="72"/>
            </a:xfrm>
            <a:custGeom>
              <a:avLst/>
              <a:gdLst>
                <a:gd name="T0" fmla="*/ 0 w 107"/>
                <a:gd name="T1" fmla="*/ 0 h 217"/>
                <a:gd name="T2" fmla="*/ 0 w 107"/>
                <a:gd name="T3" fmla="*/ 0 h 217"/>
                <a:gd name="T4" fmla="*/ 0 w 107"/>
                <a:gd name="T5" fmla="*/ 0 h 217"/>
                <a:gd name="T6" fmla="*/ 0 w 107"/>
                <a:gd name="T7" fmla="*/ 0 h 217"/>
                <a:gd name="T8" fmla="*/ 0 w 107"/>
                <a:gd name="T9" fmla="*/ 0 h 217"/>
                <a:gd name="T10" fmla="*/ 0 w 107"/>
                <a:gd name="T11" fmla="*/ 0 h 217"/>
                <a:gd name="T12" fmla="*/ 0 w 107"/>
                <a:gd name="T13" fmla="*/ 0 h 217"/>
                <a:gd name="T14" fmla="*/ 0 w 107"/>
                <a:gd name="T15" fmla="*/ 0 h 217"/>
                <a:gd name="T16" fmla="*/ 0 w 107"/>
                <a:gd name="T17" fmla="*/ 0 h 217"/>
                <a:gd name="T18" fmla="*/ 0 w 107"/>
                <a:gd name="T19" fmla="*/ 0 h 217"/>
                <a:gd name="T20" fmla="*/ 0 w 107"/>
                <a:gd name="T21" fmla="*/ 0 h 217"/>
                <a:gd name="T22" fmla="*/ 0 w 107"/>
                <a:gd name="T23" fmla="*/ 0 h 217"/>
                <a:gd name="T24" fmla="*/ 0 w 107"/>
                <a:gd name="T25" fmla="*/ 0 h 217"/>
                <a:gd name="T26" fmla="*/ 0 w 107"/>
                <a:gd name="T27" fmla="*/ 0 h 217"/>
                <a:gd name="T28" fmla="*/ 0 w 107"/>
                <a:gd name="T29" fmla="*/ 0 h 217"/>
                <a:gd name="T30" fmla="*/ 0 w 107"/>
                <a:gd name="T31" fmla="*/ 0 h 217"/>
                <a:gd name="T32" fmla="*/ 0 w 107"/>
                <a:gd name="T33" fmla="*/ 0 h 217"/>
                <a:gd name="T34" fmla="*/ 0 w 107"/>
                <a:gd name="T35" fmla="*/ 0 h 217"/>
                <a:gd name="T36" fmla="*/ 0 w 107"/>
                <a:gd name="T37" fmla="*/ 0 h 217"/>
                <a:gd name="T38" fmla="*/ 0 w 107"/>
                <a:gd name="T39" fmla="*/ 0 h 217"/>
                <a:gd name="T40" fmla="*/ 0 w 107"/>
                <a:gd name="T41" fmla="*/ 0 h 217"/>
                <a:gd name="T42" fmla="*/ 0 w 107"/>
                <a:gd name="T43" fmla="*/ 0 h 217"/>
                <a:gd name="T44" fmla="*/ 0 w 107"/>
                <a:gd name="T45" fmla="*/ 0 h 217"/>
                <a:gd name="T46" fmla="*/ 0 w 107"/>
                <a:gd name="T47" fmla="*/ 0 h 217"/>
                <a:gd name="T48" fmla="*/ 0 w 107"/>
                <a:gd name="T49" fmla="*/ 0 h 217"/>
                <a:gd name="T50" fmla="*/ 0 w 107"/>
                <a:gd name="T51" fmla="*/ 0 h 217"/>
                <a:gd name="T52" fmla="*/ 0 w 107"/>
                <a:gd name="T53" fmla="*/ 0 h 217"/>
                <a:gd name="T54" fmla="*/ 0 w 107"/>
                <a:gd name="T55" fmla="*/ 0 h 217"/>
                <a:gd name="T56" fmla="*/ 0 w 107"/>
                <a:gd name="T57" fmla="*/ 0 h 217"/>
                <a:gd name="T58" fmla="*/ 0 w 107"/>
                <a:gd name="T59" fmla="*/ 0 h 217"/>
                <a:gd name="T60" fmla="*/ 0 w 107"/>
                <a:gd name="T61" fmla="*/ 0 h 217"/>
                <a:gd name="T62" fmla="*/ 0 w 107"/>
                <a:gd name="T63" fmla="*/ 0 h 217"/>
                <a:gd name="T64" fmla="*/ 0 w 107"/>
                <a:gd name="T65" fmla="*/ 0 h 217"/>
                <a:gd name="T66" fmla="*/ 0 w 107"/>
                <a:gd name="T67" fmla="*/ 0 h 217"/>
                <a:gd name="T68" fmla="*/ 0 w 107"/>
                <a:gd name="T69" fmla="*/ 0 h 217"/>
                <a:gd name="T70" fmla="*/ 0 w 107"/>
                <a:gd name="T71" fmla="*/ 0 h 217"/>
                <a:gd name="T72" fmla="*/ 0 w 107"/>
                <a:gd name="T73" fmla="*/ 0 h 217"/>
                <a:gd name="T74" fmla="*/ 0 w 107"/>
                <a:gd name="T75" fmla="*/ 0 h 217"/>
                <a:gd name="T76" fmla="*/ 0 w 107"/>
                <a:gd name="T77" fmla="*/ 0 h 217"/>
                <a:gd name="T78" fmla="*/ 0 w 107"/>
                <a:gd name="T79" fmla="*/ 0 h 217"/>
                <a:gd name="T80" fmla="*/ 0 w 107"/>
                <a:gd name="T81" fmla="*/ 0 h 217"/>
                <a:gd name="T82" fmla="*/ 0 w 107"/>
                <a:gd name="T83" fmla="*/ 0 h 217"/>
                <a:gd name="T84" fmla="*/ 0 w 107"/>
                <a:gd name="T85" fmla="*/ 0 h 217"/>
                <a:gd name="T86" fmla="*/ 0 w 107"/>
                <a:gd name="T87" fmla="*/ 0 h 217"/>
                <a:gd name="T88" fmla="*/ 0 w 107"/>
                <a:gd name="T89" fmla="*/ 0 h 217"/>
                <a:gd name="T90" fmla="*/ 0 w 107"/>
                <a:gd name="T91" fmla="*/ 0 h 217"/>
                <a:gd name="T92" fmla="*/ 0 w 107"/>
                <a:gd name="T93" fmla="*/ 0 h 217"/>
                <a:gd name="T94" fmla="*/ 0 w 107"/>
                <a:gd name="T95" fmla="*/ 0 h 217"/>
                <a:gd name="T96" fmla="*/ 0 w 107"/>
                <a:gd name="T97" fmla="*/ 0 h 217"/>
                <a:gd name="T98" fmla="*/ 0 w 107"/>
                <a:gd name="T99" fmla="*/ 0 h 217"/>
                <a:gd name="T100" fmla="*/ 0 w 107"/>
                <a:gd name="T101" fmla="*/ 0 h 217"/>
                <a:gd name="T102" fmla="*/ 0 w 107"/>
                <a:gd name="T103" fmla="*/ 0 h 217"/>
                <a:gd name="T104" fmla="*/ 0 w 107"/>
                <a:gd name="T105" fmla="*/ 0 h 21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07"/>
                <a:gd name="T160" fmla="*/ 0 h 217"/>
                <a:gd name="T161" fmla="*/ 107 w 107"/>
                <a:gd name="T162" fmla="*/ 217 h 21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07" h="217">
                  <a:moveTo>
                    <a:pt x="74" y="166"/>
                  </a:moveTo>
                  <a:lnTo>
                    <a:pt x="74" y="50"/>
                  </a:lnTo>
                  <a:lnTo>
                    <a:pt x="78" y="50"/>
                  </a:lnTo>
                  <a:lnTo>
                    <a:pt x="83" y="50"/>
                  </a:lnTo>
                  <a:lnTo>
                    <a:pt x="86" y="50"/>
                  </a:lnTo>
                  <a:lnTo>
                    <a:pt x="90" y="50"/>
                  </a:lnTo>
                  <a:lnTo>
                    <a:pt x="94" y="50"/>
                  </a:lnTo>
                  <a:lnTo>
                    <a:pt x="98" y="50"/>
                  </a:lnTo>
                  <a:lnTo>
                    <a:pt x="103" y="48"/>
                  </a:lnTo>
                  <a:lnTo>
                    <a:pt x="107" y="48"/>
                  </a:lnTo>
                  <a:lnTo>
                    <a:pt x="106" y="45"/>
                  </a:lnTo>
                  <a:lnTo>
                    <a:pt x="104" y="41"/>
                  </a:lnTo>
                  <a:lnTo>
                    <a:pt x="103" y="38"/>
                  </a:lnTo>
                  <a:lnTo>
                    <a:pt x="101" y="35"/>
                  </a:lnTo>
                  <a:lnTo>
                    <a:pt x="98" y="31"/>
                  </a:lnTo>
                  <a:lnTo>
                    <a:pt x="97" y="28"/>
                  </a:lnTo>
                  <a:lnTo>
                    <a:pt x="96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90" y="23"/>
                  </a:lnTo>
                  <a:lnTo>
                    <a:pt x="87" y="23"/>
                  </a:lnTo>
                  <a:lnTo>
                    <a:pt x="84" y="23"/>
                  </a:lnTo>
                  <a:lnTo>
                    <a:pt x="81" y="23"/>
                  </a:lnTo>
                  <a:lnTo>
                    <a:pt x="78" y="23"/>
                  </a:lnTo>
                  <a:lnTo>
                    <a:pt x="77" y="23"/>
                  </a:lnTo>
                  <a:lnTo>
                    <a:pt x="74" y="24"/>
                  </a:lnTo>
                  <a:lnTo>
                    <a:pt x="74" y="0"/>
                  </a:lnTo>
                  <a:lnTo>
                    <a:pt x="68" y="1"/>
                  </a:lnTo>
                  <a:lnTo>
                    <a:pt x="63" y="1"/>
                  </a:lnTo>
                  <a:lnTo>
                    <a:pt x="57" y="3"/>
                  </a:lnTo>
                  <a:lnTo>
                    <a:pt x="50" y="4"/>
                  </a:lnTo>
                  <a:lnTo>
                    <a:pt x="44" y="4"/>
                  </a:lnTo>
                  <a:lnTo>
                    <a:pt x="38" y="5"/>
                  </a:lnTo>
                  <a:lnTo>
                    <a:pt x="33" y="7"/>
                  </a:lnTo>
                  <a:lnTo>
                    <a:pt x="26" y="7"/>
                  </a:lnTo>
                  <a:lnTo>
                    <a:pt x="26" y="166"/>
                  </a:lnTo>
                  <a:lnTo>
                    <a:pt x="26" y="178"/>
                  </a:lnTo>
                  <a:lnTo>
                    <a:pt x="23" y="187"/>
                  </a:lnTo>
                  <a:lnTo>
                    <a:pt x="20" y="196"/>
                  </a:lnTo>
                  <a:lnTo>
                    <a:pt x="17" y="201"/>
                  </a:lnTo>
                  <a:lnTo>
                    <a:pt x="13" y="207"/>
                  </a:lnTo>
                  <a:lnTo>
                    <a:pt x="8" y="211"/>
                  </a:lnTo>
                  <a:lnTo>
                    <a:pt x="4" y="214"/>
                  </a:lnTo>
                  <a:lnTo>
                    <a:pt x="0" y="217"/>
                  </a:lnTo>
                  <a:lnTo>
                    <a:pt x="100" y="217"/>
                  </a:lnTo>
                  <a:lnTo>
                    <a:pt x="96" y="214"/>
                  </a:lnTo>
                  <a:lnTo>
                    <a:pt x="91" y="211"/>
                  </a:lnTo>
                  <a:lnTo>
                    <a:pt x="87" y="207"/>
                  </a:lnTo>
                  <a:lnTo>
                    <a:pt x="84" y="201"/>
                  </a:lnTo>
                  <a:lnTo>
                    <a:pt x="80" y="196"/>
                  </a:lnTo>
                  <a:lnTo>
                    <a:pt x="77" y="187"/>
                  </a:lnTo>
                  <a:lnTo>
                    <a:pt x="74" y="178"/>
                  </a:lnTo>
                  <a:lnTo>
                    <a:pt x="74" y="16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2" name="Freeform 30"/>
            <p:cNvSpPr>
              <a:spLocks/>
            </p:cNvSpPr>
            <p:nvPr/>
          </p:nvSpPr>
          <p:spPr bwMode="auto">
            <a:xfrm>
              <a:off x="107" y="92"/>
              <a:ext cx="51" cy="132"/>
            </a:xfrm>
            <a:custGeom>
              <a:avLst/>
              <a:gdLst>
                <a:gd name="T0" fmla="*/ 0 w 151"/>
                <a:gd name="T1" fmla="*/ 0 h 396"/>
                <a:gd name="T2" fmla="*/ 0 w 151"/>
                <a:gd name="T3" fmla="*/ 0 h 396"/>
                <a:gd name="T4" fmla="*/ 0 w 151"/>
                <a:gd name="T5" fmla="*/ 0 h 396"/>
                <a:gd name="T6" fmla="*/ 0 w 151"/>
                <a:gd name="T7" fmla="*/ 0 h 396"/>
                <a:gd name="T8" fmla="*/ 0 w 151"/>
                <a:gd name="T9" fmla="*/ 0 h 396"/>
                <a:gd name="T10" fmla="*/ 0 w 151"/>
                <a:gd name="T11" fmla="*/ 0 h 396"/>
                <a:gd name="T12" fmla="*/ 0 w 151"/>
                <a:gd name="T13" fmla="*/ 0 h 396"/>
                <a:gd name="T14" fmla="*/ 0 w 151"/>
                <a:gd name="T15" fmla="*/ 0 h 396"/>
                <a:gd name="T16" fmla="*/ 0 w 151"/>
                <a:gd name="T17" fmla="*/ 0 h 396"/>
                <a:gd name="T18" fmla="*/ 0 w 151"/>
                <a:gd name="T19" fmla="*/ 0 h 396"/>
                <a:gd name="T20" fmla="*/ 0 w 151"/>
                <a:gd name="T21" fmla="*/ 0 h 396"/>
                <a:gd name="T22" fmla="*/ 0 w 151"/>
                <a:gd name="T23" fmla="*/ 0 h 396"/>
                <a:gd name="T24" fmla="*/ 0 w 151"/>
                <a:gd name="T25" fmla="*/ 0 h 396"/>
                <a:gd name="T26" fmla="*/ 0 w 151"/>
                <a:gd name="T27" fmla="*/ 0 h 396"/>
                <a:gd name="T28" fmla="*/ 0 w 151"/>
                <a:gd name="T29" fmla="*/ 0 h 396"/>
                <a:gd name="T30" fmla="*/ 0 w 151"/>
                <a:gd name="T31" fmla="*/ 0 h 396"/>
                <a:gd name="T32" fmla="*/ 0 w 151"/>
                <a:gd name="T33" fmla="*/ 0 h 396"/>
                <a:gd name="T34" fmla="*/ 0 w 151"/>
                <a:gd name="T35" fmla="*/ 0 h 396"/>
                <a:gd name="T36" fmla="*/ 0 w 151"/>
                <a:gd name="T37" fmla="*/ 0 h 396"/>
                <a:gd name="T38" fmla="*/ 0 w 151"/>
                <a:gd name="T39" fmla="*/ 0 h 396"/>
                <a:gd name="T40" fmla="*/ 0 w 151"/>
                <a:gd name="T41" fmla="*/ 0 h 396"/>
                <a:gd name="T42" fmla="*/ 0 w 151"/>
                <a:gd name="T43" fmla="*/ 0 h 396"/>
                <a:gd name="T44" fmla="*/ 0 w 151"/>
                <a:gd name="T45" fmla="*/ 0 h 396"/>
                <a:gd name="T46" fmla="*/ 0 w 151"/>
                <a:gd name="T47" fmla="*/ 0 h 396"/>
                <a:gd name="T48" fmla="*/ 0 w 151"/>
                <a:gd name="T49" fmla="*/ 0 h 396"/>
                <a:gd name="T50" fmla="*/ 0 w 151"/>
                <a:gd name="T51" fmla="*/ 0 h 396"/>
                <a:gd name="T52" fmla="*/ 0 w 151"/>
                <a:gd name="T53" fmla="*/ 0 h 396"/>
                <a:gd name="T54" fmla="*/ 0 w 151"/>
                <a:gd name="T55" fmla="*/ 0 h 396"/>
                <a:gd name="T56" fmla="*/ 0 w 151"/>
                <a:gd name="T57" fmla="*/ 0 h 396"/>
                <a:gd name="T58" fmla="*/ 0 w 151"/>
                <a:gd name="T59" fmla="*/ 0 h 396"/>
                <a:gd name="T60" fmla="*/ 0 w 151"/>
                <a:gd name="T61" fmla="*/ 0 h 396"/>
                <a:gd name="T62" fmla="*/ 0 w 151"/>
                <a:gd name="T63" fmla="*/ 0 h 396"/>
                <a:gd name="T64" fmla="*/ 0 w 151"/>
                <a:gd name="T65" fmla="*/ 0 h 396"/>
                <a:gd name="T66" fmla="*/ 0 w 151"/>
                <a:gd name="T67" fmla="*/ 0 h 396"/>
                <a:gd name="T68" fmla="*/ 0 w 151"/>
                <a:gd name="T69" fmla="*/ 0 h 396"/>
                <a:gd name="T70" fmla="*/ 0 w 151"/>
                <a:gd name="T71" fmla="*/ 0 h 396"/>
                <a:gd name="T72" fmla="*/ 0 w 151"/>
                <a:gd name="T73" fmla="*/ 0 h 396"/>
                <a:gd name="T74" fmla="*/ 0 w 151"/>
                <a:gd name="T75" fmla="*/ 0 h 396"/>
                <a:gd name="T76" fmla="*/ 0 w 151"/>
                <a:gd name="T77" fmla="*/ 0 h 396"/>
                <a:gd name="T78" fmla="*/ 0 w 151"/>
                <a:gd name="T79" fmla="*/ 0 h 396"/>
                <a:gd name="T80" fmla="*/ 0 w 151"/>
                <a:gd name="T81" fmla="*/ 0 h 396"/>
                <a:gd name="T82" fmla="*/ 0 w 151"/>
                <a:gd name="T83" fmla="*/ 0 h 396"/>
                <a:gd name="T84" fmla="*/ 0 w 151"/>
                <a:gd name="T85" fmla="*/ 0 h 396"/>
                <a:gd name="T86" fmla="*/ 0 w 151"/>
                <a:gd name="T87" fmla="*/ 0 h 396"/>
                <a:gd name="T88" fmla="*/ 0 w 151"/>
                <a:gd name="T89" fmla="*/ 0 h 396"/>
                <a:gd name="T90" fmla="*/ 0 w 151"/>
                <a:gd name="T91" fmla="*/ 0 h 396"/>
                <a:gd name="T92" fmla="*/ 0 w 151"/>
                <a:gd name="T93" fmla="*/ 0 h 396"/>
                <a:gd name="T94" fmla="*/ 0 w 151"/>
                <a:gd name="T95" fmla="*/ 0 h 396"/>
                <a:gd name="T96" fmla="*/ 0 w 151"/>
                <a:gd name="T97" fmla="*/ 0 h 396"/>
                <a:gd name="T98" fmla="*/ 0 w 151"/>
                <a:gd name="T99" fmla="*/ 0 h 39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1"/>
                <a:gd name="T151" fmla="*/ 0 h 396"/>
                <a:gd name="T152" fmla="*/ 151 w 151"/>
                <a:gd name="T153" fmla="*/ 396 h 39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1" h="396">
                  <a:moveTo>
                    <a:pt x="151" y="396"/>
                  </a:moveTo>
                  <a:lnTo>
                    <a:pt x="148" y="392"/>
                  </a:lnTo>
                  <a:lnTo>
                    <a:pt x="145" y="389"/>
                  </a:lnTo>
                  <a:lnTo>
                    <a:pt x="141" y="385"/>
                  </a:lnTo>
                  <a:lnTo>
                    <a:pt x="138" y="380"/>
                  </a:lnTo>
                  <a:lnTo>
                    <a:pt x="135" y="375"/>
                  </a:lnTo>
                  <a:lnTo>
                    <a:pt x="132" y="367"/>
                  </a:lnTo>
                  <a:lnTo>
                    <a:pt x="130" y="360"/>
                  </a:lnTo>
                  <a:lnTo>
                    <a:pt x="128" y="352"/>
                  </a:lnTo>
                  <a:lnTo>
                    <a:pt x="124" y="335"/>
                  </a:lnTo>
                  <a:lnTo>
                    <a:pt x="118" y="316"/>
                  </a:lnTo>
                  <a:lnTo>
                    <a:pt x="112" y="297"/>
                  </a:lnTo>
                  <a:lnTo>
                    <a:pt x="104" y="277"/>
                  </a:lnTo>
                  <a:lnTo>
                    <a:pt x="95" y="257"/>
                  </a:lnTo>
                  <a:lnTo>
                    <a:pt x="84" y="237"/>
                  </a:lnTo>
                  <a:lnTo>
                    <a:pt x="71" y="219"/>
                  </a:lnTo>
                  <a:lnTo>
                    <a:pt x="57" y="200"/>
                  </a:lnTo>
                  <a:lnTo>
                    <a:pt x="71" y="192"/>
                  </a:lnTo>
                  <a:lnTo>
                    <a:pt x="84" y="182"/>
                  </a:lnTo>
                  <a:lnTo>
                    <a:pt x="95" y="170"/>
                  </a:lnTo>
                  <a:lnTo>
                    <a:pt x="105" y="157"/>
                  </a:lnTo>
                  <a:lnTo>
                    <a:pt x="112" y="144"/>
                  </a:lnTo>
                  <a:lnTo>
                    <a:pt x="118" y="130"/>
                  </a:lnTo>
                  <a:lnTo>
                    <a:pt x="121" y="116"/>
                  </a:lnTo>
                  <a:lnTo>
                    <a:pt x="122" y="100"/>
                  </a:lnTo>
                  <a:lnTo>
                    <a:pt x="122" y="87"/>
                  </a:lnTo>
                  <a:lnTo>
                    <a:pt x="120" y="76"/>
                  </a:lnTo>
                  <a:lnTo>
                    <a:pt x="117" y="64"/>
                  </a:lnTo>
                  <a:lnTo>
                    <a:pt x="111" y="54"/>
                  </a:lnTo>
                  <a:lnTo>
                    <a:pt x="105" y="43"/>
                  </a:lnTo>
                  <a:lnTo>
                    <a:pt x="98" y="33"/>
                  </a:lnTo>
                  <a:lnTo>
                    <a:pt x="88" y="24"/>
                  </a:lnTo>
                  <a:lnTo>
                    <a:pt x="78" y="17"/>
                  </a:lnTo>
                  <a:lnTo>
                    <a:pt x="74" y="14"/>
                  </a:lnTo>
                  <a:lnTo>
                    <a:pt x="70" y="11"/>
                  </a:lnTo>
                  <a:lnTo>
                    <a:pt x="64" y="9"/>
                  </a:lnTo>
                  <a:lnTo>
                    <a:pt x="60" y="7"/>
                  </a:lnTo>
                  <a:lnTo>
                    <a:pt x="54" y="4"/>
                  </a:lnTo>
                  <a:lnTo>
                    <a:pt x="48" y="3"/>
                  </a:lnTo>
                  <a:lnTo>
                    <a:pt x="42" y="1"/>
                  </a:lnTo>
                  <a:lnTo>
                    <a:pt x="35" y="0"/>
                  </a:lnTo>
                  <a:lnTo>
                    <a:pt x="38" y="4"/>
                  </a:lnTo>
                  <a:lnTo>
                    <a:pt x="40" y="10"/>
                  </a:lnTo>
                  <a:lnTo>
                    <a:pt x="41" y="14"/>
                  </a:lnTo>
                  <a:lnTo>
                    <a:pt x="42" y="20"/>
                  </a:lnTo>
                  <a:lnTo>
                    <a:pt x="44" y="24"/>
                  </a:lnTo>
                  <a:lnTo>
                    <a:pt x="45" y="30"/>
                  </a:lnTo>
                  <a:lnTo>
                    <a:pt x="47" y="36"/>
                  </a:lnTo>
                  <a:lnTo>
                    <a:pt x="47" y="40"/>
                  </a:lnTo>
                  <a:lnTo>
                    <a:pt x="52" y="46"/>
                  </a:lnTo>
                  <a:lnTo>
                    <a:pt x="58" y="51"/>
                  </a:lnTo>
                  <a:lnTo>
                    <a:pt x="62" y="59"/>
                  </a:lnTo>
                  <a:lnTo>
                    <a:pt x="67" y="66"/>
                  </a:lnTo>
                  <a:lnTo>
                    <a:pt x="70" y="74"/>
                  </a:lnTo>
                  <a:lnTo>
                    <a:pt x="72" y="81"/>
                  </a:lnTo>
                  <a:lnTo>
                    <a:pt x="72" y="91"/>
                  </a:lnTo>
                  <a:lnTo>
                    <a:pt x="74" y="100"/>
                  </a:lnTo>
                  <a:lnTo>
                    <a:pt x="72" y="113"/>
                  </a:lnTo>
                  <a:lnTo>
                    <a:pt x="70" y="124"/>
                  </a:lnTo>
                  <a:lnTo>
                    <a:pt x="65" y="137"/>
                  </a:lnTo>
                  <a:lnTo>
                    <a:pt x="58" y="150"/>
                  </a:lnTo>
                  <a:lnTo>
                    <a:pt x="48" y="162"/>
                  </a:lnTo>
                  <a:lnTo>
                    <a:pt x="35" y="172"/>
                  </a:lnTo>
                  <a:lnTo>
                    <a:pt x="28" y="177"/>
                  </a:lnTo>
                  <a:lnTo>
                    <a:pt x="20" y="182"/>
                  </a:lnTo>
                  <a:lnTo>
                    <a:pt x="11" y="186"/>
                  </a:lnTo>
                  <a:lnTo>
                    <a:pt x="0" y="190"/>
                  </a:lnTo>
                  <a:lnTo>
                    <a:pt x="2" y="193"/>
                  </a:lnTo>
                  <a:lnTo>
                    <a:pt x="4" y="196"/>
                  </a:lnTo>
                  <a:lnTo>
                    <a:pt x="5" y="200"/>
                  </a:lnTo>
                  <a:lnTo>
                    <a:pt x="7" y="203"/>
                  </a:lnTo>
                  <a:lnTo>
                    <a:pt x="10" y="207"/>
                  </a:lnTo>
                  <a:lnTo>
                    <a:pt x="11" y="210"/>
                  </a:lnTo>
                  <a:lnTo>
                    <a:pt x="12" y="213"/>
                  </a:lnTo>
                  <a:lnTo>
                    <a:pt x="14" y="217"/>
                  </a:lnTo>
                  <a:lnTo>
                    <a:pt x="15" y="216"/>
                  </a:lnTo>
                  <a:lnTo>
                    <a:pt x="17" y="216"/>
                  </a:lnTo>
                  <a:lnTo>
                    <a:pt x="18" y="216"/>
                  </a:lnTo>
                  <a:lnTo>
                    <a:pt x="20" y="216"/>
                  </a:lnTo>
                  <a:lnTo>
                    <a:pt x="21" y="214"/>
                  </a:lnTo>
                  <a:lnTo>
                    <a:pt x="22" y="214"/>
                  </a:lnTo>
                  <a:lnTo>
                    <a:pt x="32" y="227"/>
                  </a:lnTo>
                  <a:lnTo>
                    <a:pt x="41" y="240"/>
                  </a:lnTo>
                  <a:lnTo>
                    <a:pt x="50" y="256"/>
                  </a:lnTo>
                  <a:lnTo>
                    <a:pt x="57" y="272"/>
                  </a:lnTo>
                  <a:lnTo>
                    <a:pt x="64" y="287"/>
                  </a:lnTo>
                  <a:lnTo>
                    <a:pt x="70" y="305"/>
                  </a:lnTo>
                  <a:lnTo>
                    <a:pt x="74" y="322"/>
                  </a:lnTo>
                  <a:lnTo>
                    <a:pt x="77" y="339"/>
                  </a:lnTo>
                  <a:lnTo>
                    <a:pt x="78" y="350"/>
                  </a:lnTo>
                  <a:lnTo>
                    <a:pt x="78" y="360"/>
                  </a:lnTo>
                  <a:lnTo>
                    <a:pt x="77" y="369"/>
                  </a:lnTo>
                  <a:lnTo>
                    <a:pt x="74" y="376"/>
                  </a:lnTo>
                  <a:lnTo>
                    <a:pt x="71" y="383"/>
                  </a:lnTo>
                  <a:lnTo>
                    <a:pt x="68" y="387"/>
                  </a:lnTo>
                  <a:lnTo>
                    <a:pt x="65" y="392"/>
                  </a:lnTo>
                  <a:lnTo>
                    <a:pt x="62" y="396"/>
                  </a:lnTo>
                  <a:lnTo>
                    <a:pt x="151" y="39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3" name="Freeform 31"/>
            <p:cNvSpPr>
              <a:spLocks noEditPoints="1"/>
            </p:cNvSpPr>
            <p:nvPr/>
          </p:nvSpPr>
          <p:spPr bwMode="auto">
            <a:xfrm>
              <a:off x="26" y="73"/>
              <a:ext cx="98" cy="133"/>
            </a:xfrm>
            <a:custGeom>
              <a:avLst/>
              <a:gdLst>
                <a:gd name="T0" fmla="*/ 0 w 294"/>
                <a:gd name="T1" fmla="*/ 0 h 399"/>
                <a:gd name="T2" fmla="*/ 0 w 294"/>
                <a:gd name="T3" fmla="*/ 0 h 399"/>
                <a:gd name="T4" fmla="*/ 0 w 294"/>
                <a:gd name="T5" fmla="*/ 0 h 399"/>
                <a:gd name="T6" fmla="*/ 0 w 294"/>
                <a:gd name="T7" fmla="*/ 0 h 399"/>
                <a:gd name="T8" fmla="*/ 0 w 294"/>
                <a:gd name="T9" fmla="*/ 0 h 399"/>
                <a:gd name="T10" fmla="*/ 0 w 294"/>
                <a:gd name="T11" fmla="*/ 0 h 399"/>
                <a:gd name="T12" fmla="*/ 0 w 294"/>
                <a:gd name="T13" fmla="*/ 0 h 399"/>
                <a:gd name="T14" fmla="*/ 0 w 294"/>
                <a:gd name="T15" fmla="*/ 0 h 399"/>
                <a:gd name="T16" fmla="*/ 0 w 294"/>
                <a:gd name="T17" fmla="*/ 0 h 399"/>
                <a:gd name="T18" fmla="*/ 0 w 294"/>
                <a:gd name="T19" fmla="*/ 0 h 399"/>
                <a:gd name="T20" fmla="*/ 0 w 294"/>
                <a:gd name="T21" fmla="*/ 0 h 399"/>
                <a:gd name="T22" fmla="*/ 0 w 294"/>
                <a:gd name="T23" fmla="*/ 0 h 399"/>
                <a:gd name="T24" fmla="*/ 0 w 294"/>
                <a:gd name="T25" fmla="*/ 0 h 399"/>
                <a:gd name="T26" fmla="*/ 0 w 294"/>
                <a:gd name="T27" fmla="*/ 0 h 399"/>
                <a:gd name="T28" fmla="*/ 0 w 294"/>
                <a:gd name="T29" fmla="*/ 0 h 399"/>
                <a:gd name="T30" fmla="*/ 0 w 294"/>
                <a:gd name="T31" fmla="*/ 0 h 399"/>
                <a:gd name="T32" fmla="*/ 0 w 294"/>
                <a:gd name="T33" fmla="*/ 0 h 399"/>
                <a:gd name="T34" fmla="*/ 0 w 294"/>
                <a:gd name="T35" fmla="*/ 0 h 399"/>
                <a:gd name="T36" fmla="*/ 0 w 294"/>
                <a:gd name="T37" fmla="*/ 0 h 399"/>
                <a:gd name="T38" fmla="*/ 0 w 294"/>
                <a:gd name="T39" fmla="*/ 0 h 399"/>
                <a:gd name="T40" fmla="*/ 0 w 294"/>
                <a:gd name="T41" fmla="*/ 0 h 399"/>
                <a:gd name="T42" fmla="*/ 0 w 294"/>
                <a:gd name="T43" fmla="*/ 0 h 399"/>
                <a:gd name="T44" fmla="*/ 0 w 294"/>
                <a:gd name="T45" fmla="*/ 0 h 399"/>
                <a:gd name="T46" fmla="*/ 0 w 294"/>
                <a:gd name="T47" fmla="*/ 0 h 399"/>
                <a:gd name="T48" fmla="*/ 0 w 294"/>
                <a:gd name="T49" fmla="*/ 0 h 399"/>
                <a:gd name="T50" fmla="*/ 0 w 294"/>
                <a:gd name="T51" fmla="*/ 0 h 399"/>
                <a:gd name="T52" fmla="*/ 0 w 294"/>
                <a:gd name="T53" fmla="*/ 0 h 399"/>
                <a:gd name="T54" fmla="*/ 0 w 294"/>
                <a:gd name="T55" fmla="*/ 0 h 399"/>
                <a:gd name="T56" fmla="*/ 0 w 294"/>
                <a:gd name="T57" fmla="*/ 0 h 399"/>
                <a:gd name="T58" fmla="*/ 0 w 294"/>
                <a:gd name="T59" fmla="*/ 0 h 399"/>
                <a:gd name="T60" fmla="*/ 0 w 294"/>
                <a:gd name="T61" fmla="*/ 0 h 399"/>
                <a:gd name="T62" fmla="*/ 0 w 294"/>
                <a:gd name="T63" fmla="*/ 0 h 399"/>
                <a:gd name="T64" fmla="*/ 0 w 294"/>
                <a:gd name="T65" fmla="*/ 0 h 399"/>
                <a:gd name="T66" fmla="*/ 0 w 294"/>
                <a:gd name="T67" fmla="*/ 0 h 399"/>
                <a:gd name="T68" fmla="*/ 0 w 294"/>
                <a:gd name="T69" fmla="*/ 0 h 399"/>
                <a:gd name="T70" fmla="*/ 0 w 294"/>
                <a:gd name="T71" fmla="*/ 0 h 399"/>
                <a:gd name="T72" fmla="*/ 0 w 294"/>
                <a:gd name="T73" fmla="*/ 0 h 399"/>
                <a:gd name="T74" fmla="*/ 0 w 294"/>
                <a:gd name="T75" fmla="*/ 0 h 399"/>
                <a:gd name="T76" fmla="*/ 0 w 294"/>
                <a:gd name="T77" fmla="*/ 0 h 399"/>
                <a:gd name="T78" fmla="*/ 0 w 294"/>
                <a:gd name="T79" fmla="*/ 0 h 399"/>
                <a:gd name="T80" fmla="*/ 0 w 294"/>
                <a:gd name="T81" fmla="*/ 0 h 399"/>
                <a:gd name="T82" fmla="*/ 0 w 294"/>
                <a:gd name="T83" fmla="*/ 0 h 399"/>
                <a:gd name="T84" fmla="*/ 0 w 294"/>
                <a:gd name="T85" fmla="*/ 0 h 399"/>
                <a:gd name="T86" fmla="*/ 0 w 294"/>
                <a:gd name="T87" fmla="*/ 0 h 399"/>
                <a:gd name="T88" fmla="*/ 0 w 294"/>
                <a:gd name="T89" fmla="*/ 0 h 39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94"/>
                <a:gd name="T136" fmla="*/ 0 h 399"/>
                <a:gd name="T137" fmla="*/ 294 w 294"/>
                <a:gd name="T138" fmla="*/ 399 h 39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94" h="399">
                  <a:moveTo>
                    <a:pt x="294" y="399"/>
                  </a:moveTo>
                  <a:lnTo>
                    <a:pt x="291" y="396"/>
                  </a:lnTo>
                  <a:lnTo>
                    <a:pt x="288" y="393"/>
                  </a:lnTo>
                  <a:lnTo>
                    <a:pt x="284" y="389"/>
                  </a:lnTo>
                  <a:lnTo>
                    <a:pt x="281" y="383"/>
                  </a:lnTo>
                  <a:lnTo>
                    <a:pt x="278" y="378"/>
                  </a:lnTo>
                  <a:lnTo>
                    <a:pt x="275" y="372"/>
                  </a:lnTo>
                  <a:lnTo>
                    <a:pt x="273" y="365"/>
                  </a:lnTo>
                  <a:lnTo>
                    <a:pt x="271" y="356"/>
                  </a:lnTo>
                  <a:lnTo>
                    <a:pt x="267" y="339"/>
                  </a:lnTo>
                  <a:lnTo>
                    <a:pt x="261" y="321"/>
                  </a:lnTo>
                  <a:lnTo>
                    <a:pt x="255" y="302"/>
                  </a:lnTo>
                  <a:lnTo>
                    <a:pt x="248" y="282"/>
                  </a:lnTo>
                  <a:lnTo>
                    <a:pt x="240" y="263"/>
                  </a:lnTo>
                  <a:lnTo>
                    <a:pt x="230" y="243"/>
                  </a:lnTo>
                  <a:lnTo>
                    <a:pt x="218" y="226"/>
                  </a:lnTo>
                  <a:lnTo>
                    <a:pt x="204" y="209"/>
                  </a:lnTo>
                  <a:lnTo>
                    <a:pt x="205" y="208"/>
                  </a:lnTo>
                  <a:lnTo>
                    <a:pt x="207" y="208"/>
                  </a:lnTo>
                  <a:lnTo>
                    <a:pt x="208" y="208"/>
                  </a:lnTo>
                  <a:lnTo>
                    <a:pt x="208" y="206"/>
                  </a:lnTo>
                  <a:lnTo>
                    <a:pt x="210" y="206"/>
                  </a:lnTo>
                  <a:lnTo>
                    <a:pt x="224" y="198"/>
                  </a:lnTo>
                  <a:lnTo>
                    <a:pt x="238" y="188"/>
                  </a:lnTo>
                  <a:lnTo>
                    <a:pt x="250" y="176"/>
                  </a:lnTo>
                  <a:lnTo>
                    <a:pt x="260" y="163"/>
                  </a:lnTo>
                  <a:lnTo>
                    <a:pt x="268" y="150"/>
                  </a:lnTo>
                  <a:lnTo>
                    <a:pt x="274" y="135"/>
                  </a:lnTo>
                  <a:lnTo>
                    <a:pt x="277" y="120"/>
                  </a:lnTo>
                  <a:lnTo>
                    <a:pt x="278" y="103"/>
                  </a:lnTo>
                  <a:lnTo>
                    <a:pt x="278" y="92"/>
                  </a:lnTo>
                  <a:lnTo>
                    <a:pt x="275" y="80"/>
                  </a:lnTo>
                  <a:lnTo>
                    <a:pt x="273" y="69"/>
                  </a:lnTo>
                  <a:lnTo>
                    <a:pt x="267" y="57"/>
                  </a:lnTo>
                  <a:lnTo>
                    <a:pt x="261" y="47"/>
                  </a:lnTo>
                  <a:lnTo>
                    <a:pt x="254" y="37"/>
                  </a:lnTo>
                  <a:lnTo>
                    <a:pt x="244" y="29"/>
                  </a:lnTo>
                  <a:lnTo>
                    <a:pt x="234" y="20"/>
                  </a:lnTo>
                  <a:lnTo>
                    <a:pt x="225" y="16"/>
                  </a:lnTo>
                  <a:lnTo>
                    <a:pt x="217" y="12"/>
                  </a:lnTo>
                  <a:lnTo>
                    <a:pt x="207" y="7"/>
                  </a:lnTo>
                  <a:lnTo>
                    <a:pt x="195" y="5"/>
                  </a:lnTo>
                  <a:lnTo>
                    <a:pt x="184" y="2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4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6"/>
                  </a:lnTo>
                  <a:lnTo>
                    <a:pt x="12" y="9"/>
                  </a:lnTo>
                  <a:lnTo>
                    <a:pt x="17" y="15"/>
                  </a:lnTo>
                  <a:lnTo>
                    <a:pt x="20" y="20"/>
                  </a:lnTo>
                  <a:lnTo>
                    <a:pt x="22" y="29"/>
                  </a:lnTo>
                  <a:lnTo>
                    <a:pt x="25" y="39"/>
                  </a:lnTo>
                  <a:lnTo>
                    <a:pt x="25" y="50"/>
                  </a:lnTo>
                  <a:lnTo>
                    <a:pt x="25" y="349"/>
                  </a:lnTo>
                  <a:lnTo>
                    <a:pt x="25" y="361"/>
                  </a:lnTo>
                  <a:lnTo>
                    <a:pt x="22" y="371"/>
                  </a:lnTo>
                  <a:lnTo>
                    <a:pt x="20" y="379"/>
                  </a:lnTo>
                  <a:lnTo>
                    <a:pt x="17" y="385"/>
                  </a:lnTo>
                  <a:lnTo>
                    <a:pt x="12" y="389"/>
                  </a:lnTo>
                  <a:lnTo>
                    <a:pt x="8" y="393"/>
                  </a:lnTo>
                  <a:lnTo>
                    <a:pt x="4" y="396"/>
                  </a:lnTo>
                  <a:lnTo>
                    <a:pt x="0" y="399"/>
                  </a:lnTo>
                  <a:lnTo>
                    <a:pt x="100" y="399"/>
                  </a:lnTo>
                  <a:lnTo>
                    <a:pt x="97" y="396"/>
                  </a:lnTo>
                  <a:lnTo>
                    <a:pt x="92" y="393"/>
                  </a:lnTo>
                  <a:lnTo>
                    <a:pt x="87" y="389"/>
                  </a:lnTo>
                  <a:lnTo>
                    <a:pt x="84" y="385"/>
                  </a:lnTo>
                  <a:lnTo>
                    <a:pt x="80" y="379"/>
                  </a:lnTo>
                  <a:lnTo>
                    <a:pt x="77" y="371"/>
                  </a:lnTo>
                  <a:lnTo>
                    <a:pt x="74" y="361"/>
                  </a:lnTo>
                  <a:lnTo>
                    <a:pt x="74" y="349"/>
                  </a:lnTo>
                  <a:lnTo>
                    <a:pt x="74" y="233"/>
                  </a:lnTo>
                  <a:lnTo>
                    <a:pt x="87" y="233"/>
                  </a:lnTo>
                  <a:lnTo>
                    <a:pt x="100" y="232"/>
                  </a:lnTo>
                  <a:lnTo>
                    <a:pt x="113" y="232"/>
                  </a:lnTo>
                  <a:lnTo>
                    <a:pt x="124" y="230"/>
                  </a:lnTo>
                  <a:lnTo>
                    <a:pt x="137" y="229"/>
                  </a:lnTo>
                  <a:lnTo>
                    <a:pt x="148" y="226"/>
                  </a:lnTo>
                  <a:lnTo>
                    <a:pt x="160" y="225"/>
                  </a:lnTo>
                  <a:lnTo>
                    <a:pt x="170" y="222"/>
                  </a:lnTo>
                  <a:lnTo>
                    <a:pt x="180" y="233"/>
                  </a:lnTo>
                  <a:lnTo>
                    <a:pt x="188" y="248"/>
                  </a:lnTo>
                  <a:lnTo>
                    <a:pt x="195" y="262"/>
                  </a:lnTo>
                  <a:lnTo>
                    <a:pt x="203" y="278"/>
                  </a:lnTo>
                  <a:lnTo>
                    <a:pt x="208" y="293"/>
                  </a:lnTo>
                  <a:lnTo>
                    <a:pt x="213" y="309"/>
                  </a:lnTo>
                  <a:lnTo>
                    <a:pt x="217" y="326"/>
                  </a:lnTo>
                  <a:lnTo>
                    <a:pt x="220" y="342"/>
                  </a:lnTo>
                  <a:lnTo>
                    <a:pt x="221" y="353"/>
                  </a:lnTo>
                  <a:lnTo>
                    <a:pt x="221" y="363"/>
                  </a:lnTo>
                  <a:lnTo>
                    <a:pt x="220" y="373"/>
                  </a:lnTo>
                  <a:lnTo>
                    <a:pt x="217" y="381"/>
                  </a:lnTo>
                  <a:lnTo>
                    <a:pt x="214" y="386"/>
                  </a:lnTo>
                  <a:lnTo>
                    <a:pt x="211" y="392"/>
                  </a:lnTo>
                  <a:lnTo>
                    <a:pt x="208" y="396"/>
                  </a:lnTo>
                  <a:lnTo>
                    <a:pt x="205" y="399"/>
                  </a:lnTo>
                  <a:lnTo>
                    <a:pt x="294" y="399"/>
                  </a:lnTo>
                  <a:close/>
                  <a:moveTo>
                    <a:pt x="74" y="206"/>
                  </a:moveTo>
                  <a:lnTo>
                    <a:pt x="74" y="26"/>
                  </a:lnTo>
                  <a:lnTo>
                    <a:pt x="143" y="26"/>
                  </a:lnTo>
                  <a:lnTo>
                    <a:pt x="151" y="26"/>
                  </a:lnTo>
                  <a:lnTo>
                    <a:pt x="160" y="27"/>
                  </a:lnTo>
                  <a:lnTo>
                    <a:pt x="167" y="29"/>
                  </a:lnTo>
                  <a:lnTo>
                    <a:pt x="175" y="30"/>
                  </a:lnTo>
                  <a:lnTo>
                    <a:pt x="181" y="33"/>
                  </a:lnTo>
                  <a:lnTo>
                    <a:pt x="188" y="36"/>
                  </a:lnTo>
                  <a:lnTo>
                    <a:pt x="194" y="39"/>
                  </a:lnTo>
                  <a:lnTo>
                    <a:pt x="200" y="42"/>
                  </a:lnTo>
                  <a:lnTo>
                    <a:pt x="207" y="47"/>
                  </a:lnTo>
                  <a:lnTo>
                    <a:pt x="213" y="55"/>
                  </a:lnTo>
                  <a:lnTo>
                    <a:pt x="218" y="60"/>
                  </a:lnTo>
                  <a:lnTo>
                    <a:pt x="223" y="69"/>
                  </a:lnTo>
                  <a:lnTo>
                    <a:pt x="225" y="76"/>
                  </a:lnTo>
                  <a:lnTo>
                    <a:pt x="228" y="85"/>
                  </a:lnTo>
                  <a:lnTo>
                    <a:pt x="230" y="95"/>
                  </a:lnTo>
                  <a:lnTo>
                    <a:pt x="230" y="105"/>
                  </a:lnTo>
                  <a:lnTo>
                    <a:pt x="230" y="112"/>
                  </a:lnTo>
                  <a:lnTo>
                    <a:pt x="228" y="120"/>
                  </a:lnTo>
                  <a:lnTo>
                    <a:pt x="225" y="129"/>
                  </a:lnTo>
                  <a:lnTo>
                    <a:pt x="223" y="139"/>
                  </a:lnTo>
                  <a:lnTo>
                    <a:pt x="218" y="147"/>
                  </a:lnTo>
                  <a:lnTo>
                    <a:pt x="213" y="155"/>
                  </a:lnTo>
                  <a:lnTo>
                    <a:pt x="207" y="163"/>
                  </a:lnTo>
                  <a:lnTo>
                    <a:pt x="198" y="170"/>
                  </a:lnTo>
                  <a:lnTo>
                    <a:pt x="190" y="178"/>
                  </a:lnTo>
                  <a:lnTo>
                    <a:pt x="178" y="185"/>
                  </a:lnTo>
                  <a:lnTo>
                    <a:pt x="165" y="190"/>
                  </a:lnTo>
                  <a:lnTo>
                    <a:pt x="151" y="196"/>
                  </a:lnTo>
                  <a:lnTo>
                    <a:pt x="134" y="200"/>
                  </a:lnTo>
                  <a:lnTo>
                    <a:pt x="117" y="203"/>
                  </a:lnTo>
                  <a:lnTo>
                    <a:pt x="97" y="205"/>
                  </a:lnTo>
                  <a:lnTo>
                    <a:pt x="74" y="20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4" name="Freeform 32"/>
            <p:cNvSpPr>
              <a:spLocks/>
            </p:cNvSpPr>
            <p:nvPr/>
          </p:nvSpPr>
          <p:spPr bwMode="auto">
            <a:xfrm>
              <a:off x="55" y="91"/>
              <a:ext cx="43" cy="47"/>
            </a:xfrm>
            <a:custGeom>
              <a:avLst/>
              <a:gdLst>
                <a:gd name="T0" fmla="*/ 0 w 128"/>
                <a:gd name="T1" fmla="*/ 0 h 141"/>
                <a:gd name="T2" fmla="*/ 0 w 128"/>
                <a:gd name="T3" fmla="*/ 0 h 141"/>
                <a:gd name="T4" fmla="*/ 0 w 128"/>
                <a:gd name="T5" fmla="*/ 0 h 141"/>
                <a:gd name="T6" fmla="*/ 0 w 128"/>
                <a:gd name="T7" fmla="*/ 0 h 141"/>
                <a:gd name="T8" fmla="*/ 0 w 128"/>
                <a:gd name="T9" fmla="*/ 0 h 141"/>
                <a:gd name="T10" fmla="*/ 0 w 128"/>
                <a:gd name="T11" fmla="*/ 0 h 141"/>
                <a:gd name="T12" fmla="*/ 0 w 128"/>
                <a:gd name="T13" fmla="*/ 0 h 141"/>
                <a:gd name="T14" fmla="*/ 0 w 128"/>
                <a:gd name="T15" fmla="*/ 0 h 141"/>
                <a:gd name="T16" fmla="*/ 0 w 128"/>
                <a:gd name="T17" fmla="*/ 0 h 141"/>
                <a:gd name="T18" fmla="*/ 0 w 128"/>
                <a:gd name="T19" fmla="*/ 0 h 141"/>
                <a:gd name="T20" fmla="*/ 0 w 128"/>
                <a:gd name="T21" fmla="*/ 0 h 141"/>
                <a:gd name="T22" fmla="*/ 0 w 128"/>
                <a:gd name="T23" fmla="*/ 0 h 141"/>
                <a:gd name="T24" fmla="*/ 0 w 128"/>
                <a:gd name="T25" fmla="*/ 0 h 141"/>
                <a:gd name="T26" fmla="*/ 0 w 128"/>
                <a:gd name="T27" fmla="*/ 0 h 141"/>
                <a:gd name="T28" fmla="*/ 0 w 128"/>
                <a:gd name="T29" fmla="*/ 0 h 141"/>
                <a:gd name="T30" fmla="*/ 0 w 128"/>
                <a:gd name="T31" fmla="*/ 0 h 141"/>
                <a:gd name="T32" fmla="*/ 0 w 128"/>
                <a:gd name="T33" fmla="*/ 0 h 141"/>
                <a:gd name="T34" fmla="*/ 0 w 128"/>
                <a:gd name="T35" fmla="*/ 0 h 141"/>
                <a:gd name="T36" fmla="*/ 0 w 128"/>
                <a:gd name="T37" fmla="*/ 0 h 141"/>
                <a:gd name="T38" fmla="*/ 0 w 128"/>
                <a:gd name="T39" fmla="*/ 0 h 141"/>
                <a:gd name="T40" fmla="*/ 0 w 128"/>
                <a:gd name="T41" fmla="*/ 0 h 141"/>
                <a:gd name="T42" fmla="*/ 0 w 128"/>
                <a:gd name="T43" fmla="*/ 0 h 141"/>
                <a:gd name="T44" fmla="*/ 0 w 128"/>
                <a:gd name="T45" fmla="*/ 0 h 141"/>
                <a:gd name="T46" fmla="*/ 0 w 128"/>
                <a:gd name="T47" fmla="*/ 0 h 141"/>
                <a:gd name="T48" fmla="*/ 0 w 128"/>
                <a:gd name="T49" fmla="*/ 0 h 141"/>
                <a:gd name="T50" fmla="*/ 0 w 128"/>
                <a:gd name="T51" fmla="*/ 0 h 141"/>
                <a:gd name="T52" fmla="*/ 0 w 128"/>
                <a:gd name="T53" fmla="*/ 0 h 141"/>
                <a:gd name="T54" fmla="*/ 0 w 128"/>
                <a:gd name="T55" fmla="*/ 0 h 141"/>
                <a:gd name="T56" fmla="*/ 0 w 128"/>
                <a:gd name="T57" fmla="*/ 0 h 14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28"/>
                <a:gd name="T88" fmla="*/ 0 h 141"/>
                <a:gd name="T89" fmla="*/ 128 w 128"/>
                <a:gd name="T90" fmla="*/ 141 h 141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28" h="141">
                  <a:moveTo>
                    <a:pt x="74" y="128"/>
                  </a:moveTo>
                  <a:lnTo>
                    <a:pt x="74" y="27"/>
                  </a:lnTo>
                  <a:lnTo>
                    <a:pt x="128" y="27"/>
                  </a:lnTo>
                  <a:lnTo>
                    <a:pt x="127" y="23"/>
                  </a:lnTo>
                  <a:lnTo>
                    <a:pt x="124" y="20"/>
                  </a:lnTo>
                  <a:lnTo>
                    <a:pt x="123" y="15"/>
                  </a:lnTo>
                  <a:lnTo>
                    <a:pt x="120" y="13"/>
                  </a:lnTo>
                  <a:lnTo>
                    <a:pt x="117" y="8"/>
                  </a:lnTo>
                  <a:lnTo>
                    <a:pt x="114" y="5"/>
                  </a:lnTo>
                  <a:lnTo>
                    <a:pt x="111" y="3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8" y="5"/>
                  </a:lnTo>
                  <a:lnTo>
                    <a:pt x="13" y="10"/>
                  </a:lnTo>
                  <a:lnTo>
                    <a:pt x="17" y="14"/>
                  </a:lnTo>
                  <a:lnTo>
                    <a:pt x="20" y="21"/>
                  </a:lnTo>
                  <a:lnTo>
                    <a:pt x="23" y="28"/>
                  </a:lnTo>
                  <a:lnTo>
                    <a:pt x="26" y="38"/>
                  </a:lnTo>
                  <a:lnTo>
                    <a:pt x="26" y="51"/>
                  </a:lnTo>
                  <a:lnTo>
                    <a:pt x="26" y="141"/>
                  </a:lnTo>
                  <a:lnTo>
                    <a:pt x="33" y="140"/>
                  </a:lnTo>
                  <a:lnTo>
                    <a:pt x="38" y="138"/>
                  </a:lnTo>
                  <a:lnTo>
                    <a:pt x="46" y="137"/>
                  </a:lnTo>
                  <a:lnTo>
                    <a:pt x="51" y="136"/>
                  </a:lnTo>
                  <a:lnTo>
                    <a:pt x="57" y="134"/>
                  </a:lnTo>
                  <a:lnTo>
                    <a:pt x="63" y="133"/>
                  </a:lnTo>
                  <a:lnTo>
                    <a:pt x="68" y="131"/>
                  </a:lnTo>
                  <a:lnTo>
                    <a:pt x="74" y="1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5" name="Freeform 33"/>
            <p:cNvSpPr>
              <a:spLocks/>
            </p:cNvSpPr>
            <p:nvPr/>
          </p:nvSpPr>
          <p:spPr bwMode="auto">
            <a:xfrm>
              <a:off x="107" y="248"/>
              <a:ext cx="22" cy="26"/>
            </a:xfrm>
            <a:custGeom>
              <a:avLst/>
              <a:gdLst>
                <a:gd name="T0" fmla="*/ 0 w 65"/>
                <a:gd name="T1" fmla="*/ 0 h 76"/>
                <a:gd name="T2" fmla="*/ 0 w 65"/>
                <a:gd name="T3" fmla="*/ 0 h 76"/>
                <a:gd name="T4" fmla="*/ 0 w 65"/>
                <a:gd name="T5" fmla="*/ 0 h 76"/>
                <a:gd name="T6" fmla="*/ 0 w 65"/>
                <a:gd name="T7" fmla="*/ 0 h 76"/>
                <a:gd name="T8" fmla="*/ 0 w 65"/>
                <a:gd name="T9" fmla="*/ 0 h 76"/>
                <a:gd name="T10" fmla="*/ 0 w 65"/>
                <a:gd name="T11" fmla="*/ 0 h 76"/>
                <a:gd name="T12" fmla="*/ 0 w 65"/>
                <a:gd name="T13" fmla="*/ 0 h 76"/>
                <a:gd name="T14" fmla="*/ 0 w 65"/>
                <a:gd name="T15" fmla="*/ 0 h 76"/>
                <a:gd name="T16" fmla="*/ 0 w 65"/>
                <a:gd name="T17" fmla="*/ 0 h 76"/>
                <a:gd name="T18" fmla="*/ 0 w 65"/>
                <a:gd name="T19" fmla="*/ 0 h 76"/>
                <a:gd name="T20" fmla="*/ 0 w 65"/>
                <a:gd name="T21" fmla="*/ 0 h 76"/>
                <a:gd name="T22" fmla="*/ 0 w 65"/>
                <a:gd name="T23" fmla="*/ 0 h 76"/>
                <a:gd name="T24" fmla="*/ 0 w 65"/>
                <a:gd name="T25" fmla="*/ 0 h 76"/>
                <a:gd name="T26" fmla="*/ 0 w 65"/>
                <a:gd name="T27" fmla="*/ 0 h 76"/>
                <a:gd name="T28" fmla="*/ 0 w 65"/>
                <a:gd name="T29" fmla="*/ 0 h 76"/>
                <a:gd name="T30" fmla="*/ 0 w 65"/>
                <a:gd name="T31" fmla="*/ 0 h 76"/>
                <a:gd name="T32" fmla="*/ 0 w 65"/>
                <a:gd name="T33" fmla="*/ 0 h 76"/>
                <a:gd name="T34" fmla="*/ 0 w 65"/>
                <a:gd name="T35" fmla="*/ 0 h 76"/>
                <a:gd name="T36" fmla="*/ 0 w 65"/>
                <a:gd name="T37" fmla="*/ 0 h 76"/>
                <a:gd name="T38" fmla="*/ 0 w 65"/>
                <a:gd name="T39" fmla="*/ 0 h 76"/>
                <a:gd name="T40" fmla="*/ 0 w 65"/>
                <a:gd name="T41" fmla="*/ 0 h 76"/>
                <a:gd name="T42" fmla="*/ 0 w 65"/>
                <a:gd name="T43" fmla="*/ 0 h 76"/>
                <a:gd name="T44" fmla="*/ 0 w 65"/>
                <a:gd name="T45" fmla="*/ 0 h 76"/>
                <a:gd name="T46" fmla="*/ 0 w 65"/>
                <a:gd name="T47" fmla="*/ 0 h 76"/>
                <a:gd name="T48" fmla="*/ 0 w 65"/>
                <a:gd name="T49" fmla="*/ 0 h 76"/>
                <a:gd name="T50" fmla="*/ 0 w 65"/>
                <a:gd name="T51" fmla="*/ 0 h 76"/>
                <a:gd name="T52" fmla="*/ 0 w 65"/>
                <a:gd name="T53" fmla="*/ 0 h 76"/>
                <a:gd name="T54" fmla="*/ 0 w 65"/>
                <a:gd name="T55" fmla="*/ 0 h 76"/>
                <a:gd name="T56" fmla="*/ 0 w 65"/>
                <a:gd name="T57" fmla="*/ 0 h 76"/>
                <a:gd name="T58" fmla="*/ 0 w 65"/>
                <a:gd name="T59" fmla="*/ 0 h 76"/>
                <a:gd name="T60" fmla="*/ 0 w 65"/>
                <a:gd name="T61" fmla="*/ 0 h 76"/>
                <a:gd name="T62" fmla="*/ 0 w 65"/>
                <a:gd name="T63" fmla="*/ 0 h 76"/>
                <a:gd name="T64" fmla="*/ 0 w 65"/>
                <a:gd name="T65" fmla="*/ 0 h 76"/>
                <a:gd name="T66" fmla="*/ 0 w 65"/>
                <a:gd name="T67" fmla="*/ 0 h 76"/>
                <a:gd name="T68" fmla="*/ 0 w 65"/>
                <a:gd name="T69" fmla="*/ 0 h 76"/>
                <a:gd name="T70" fmla="*/ 0 w 65"/>
                <a:gd name="T71" fmla="*/ 0 h 76"/>
                <a:gd name="T72" fmla="*/ 0 w 65"/>
                <a:gd name="T73" fmla="*/ 0 h 7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5"/>
                <a:gd name="T112" fmla="*/ 0 h 76"/>
                <a:gd name="T113" fmla="*/ 65 w 65"/>
                <a:gd name="T114" fmla="*/ 76 h 7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5" h="76">
                  <a:moveTo>
                    <a:pt x="17" y="39"/>
                  </a:moveTo>
                  <a:lnTo>
                    <a:pt x="17" y="43"/>
                  </a:lnTo>
                  <a:lnTo>
                    <a:pt x="18" y="49"/>
                  </a:lnTo>
                  <a:lnTo>
                    <a:pt x="20" y="53"/>
                  </a:lnTo>
                  <a:lnTo>
                    <a:pt x="22" y="56"/>
                  </a:lnTo>
                  <a:lnTo>
                    <a:pt x="25" y="59"/>
                  </a:lnTo>
                  <a:lnTo>
                    <a:pt x="30" y="61"/>
                  </a:lnTo>
                  <a:lnTo>
                    <a:pt x="34" y="63"/>
                  </a:lnTo>
                  <a:lnTo>
                    <a:pt x="40" y="64"/>
                  </a:lnTo>
                  <a:lnTo>
                    <a:pt x="44" y="63"/>
                  </a:lnTo>
                  <a:lnTo>
                    <a:pt x="48" y="63"/>
                  </a:lnTo>
                  <a:lnTo>
                    <a:pt x="51" y="63"/>
                  </a:lnTo>
                  <a:lnTo>
                    <a:pt x="54" y="61"/>
                  </a:lnTo>
                  <a:lnTo>
                    <a:pt x="58" y="60"/>
                  </a:lnTo>
                  <a:lnTo>
                    <a:pt x="61" y="59"/>
                  </a:lnTo>
                  <a:lnTo>
                    <a:pt x="62" y="57"/>
                  </a:lnTo>
                  <a:lnTo>
                    <a:pt x="65" y="56"/>
                  </a:lnTo>
                  <a:lnTo>
                    <a:pt x="62" y="73"/>
                  </a:lnTo>
                  <a:lnTo>
                    <a:pt x="61" y="73"/>
                  </a:lnTo>
                  <a:lnTo>
                    <a:pt x="58" y="73"/>
                  </a:lnTo>
                  <a:lnTo>
                    <a:pt x="57" y="74"/>
                  </a:lnTo>
                  <a:lnTo>
                    <a:pt x="54" y="74"/>
                  </a:lnTo>
                  <a:lnTo>
                    <a:pt x="51" y="76"/>
                  </a:lnTo>
                  <a:lnTo>
                    <a:pt x="48" y="76"/>
                  </a:lnTo>
                  <a:lnTo>
                    <a:pt x="44" y="76"/>
                  </a:lnTo>
                  <a:lnTo>
                    <a:pt x="40" y="76"/>
                  </a:lnTo>
                  <a:lnTo>
                    <a:pt x="31" y="76"/>
                  </a:lnTo>
                  <a:lnTo>
                    <a:pt x="24" y="73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2" y="54"/>
                  </a:lnTo>
                  <a:lnTo>
                    <a:pt x="0" y="46"/>
                  </a:lnTo>
                  <a:lnTo>
                    <a:pt x="0" y="39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1" y="24"/>
                  </a:lnTo>
                  <a:lnTo>
                    <a:pt x="2" y="21"/>
                  </a:lnTo>
                  <a:lnTo>
                    <a:pt x="5" y="17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12" y="9"/>
                  </a:lnTo>
                  <a:lnTo>
                    <a:pt x="15" y="7"/>
                  </a:lnTo>
                  <a:lnTo>
                    <a:pt x="18" y="4"/>
                  </a:lnTo>
                  <a:lnTo>
                    <a:pt x="21" y="3"/>
                  </a:lnTo>
                  <a:lnTo>
                    <a:pt x="24" y="1"/>
                  </a:lnTo>
                  <a:lnTo>
                    <a:pt x="28" y="0"/>
                  </a:lnTo>
                  <a:lnTo>
                    <a:pt x="32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0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57" y="1"/>
                  </a:lnTo>
                  <a:lnTo>
                    <a:pt x="58" y="1"/>
                  </a:lnTo>
                  <a:lnTo>
                    <a:pt x="61" y="3"/>
                  </a:lnTo>
                  <a:lnTo>
                    <a:pt x="62" y="4"/>
                  </a:lnTo>
                  <a:lnTo>
                    <a:pt x="62" y="20"/>
                  </a:lnTo>
                  <a:lnTo>
                    <a:pt x="60" y="17"/>
                  </a:lnTo>
                  <a:lnTo>
                    <a:pt x="58" y="16"/>
                  </a:lnTo>
                  <a:lnTo>
                    <a:pt x="55" y="14"/>
                  </a:lnTo>
                  <a:lnTo>
                    <a:pt x="52" y="14"/>
                  </a:lnTo>
                  <a:lnTo>
                    <a:pt x="50" y="13"/>
                  </a:lnTo>
                  <a:lnTo>
                    <a:pt x="47" y="13"/>
                  </a:lnTo>
                  <a:lnTo>
                    <a:pt x="44" y="11"/>
                  </a:lnTo>
                  <a:lnTo>
                    <a:pt x="40" y="11"/>
                  </a:lnTo>
                  <a:lnTo>
                    <a:pt x="34" y="13"/>
                  </a:lnTo>
                  <a:lnTo>
                    <a:pt x="30" y="14"/>
                  </a:lnTo>
                  <a:lnTo>
                    <a:pt x="25" y="16"/>
                  </a:lnTo>
                  <a:lnTo>
                    <a:pt x="22" y="19"/>
                  </a:lnTo>
                  <a:lnTo>
                    <a:pt x="20" y="23"/>
                  </a:lnTo>
                  <a:lnTo>
                    <a:pt x="18" y="27"/>
                  </a:lnTo>
                  <a:lnTo>
                    <a:pt x="17" y="33"/>
                  </a:lnTo>
                  <a:lnTo>
                    <a:pt x="17" y="3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6" name="Freeform 34"/>
            <p:cNvSpPr>
              <a:spLocks noEditPoints="1"/>
            </p:cNvSpPr>
            <p:nvPr/>
          </p:nvSpPr>
          <p:spPr bwMode="auto">
            <a:xfrm>
              <a:off x="27" y="249"/>
              <a:ext cx="25" cy="24"/>
            </a:xfrm>
            <a:custGeom>
              <a:avLst/>
              <a:gdLst>
                <a:gd name="T0" fmla="*/ 0 w 77"/>
                <a:gd name="T1" fmla="*/ 0 h 73"/>
                <a:gd name="T2" fmla="*/ 0 w 77"/>
                <a:gd name="T3" fmla="*/ 0 h 73"/>
                <a:gd name="T4" fmla="*/ 0 w 77"/>
                <a:gd name="T5" fmla="*/ 0 h 73"/>
                <a:gd name="T6" fmla="*/ 0 w 77"/>
                <a:gd name="T7" fmla="*/ 0 h 73"/>
                <a:gd name="T8" fmla="*/ 0 w 77"/>
                <a:gd name="T9" fmla="*/ 0 h 73"/>
                <a:gd name="T10" fmla="*/ 0 w 77"/>
                <a:gd name="T11" fmla="*/ 0 h 73"/>
                <a:gd name="T12" fmla="*/ 0 w 77"/>
                <a:gd name="T13" fmla="*/ 0 h 73"/>
                <a:gd name="T14" fmla="*/ 0 w 77"/>
                <a:gd name="T15" fmla="*/ 0 h 73"/>
                <a:gd name="T16" fmla="*/ 0 w 77"/>
                <a:gd name="T17" fmla="*/ 0 h 73"/>
                <a:gd name="T18" fmla="*/ 0 w 77"/>
                <a:gd name="T19" fmla="*/ 0 h 73"/>
                <a:gd name="T20" fmla="*/ 0 w 77"/>
                <a:gd name="T21" fmla="*/ 0 h 73"/>
                <a:gd name="T22" fmla="*/ 0 w 77"/>
                <a:gd name="T23" fmla="*/ 0 h 73"/>
                <a:gd name="T24" fmla="*/ 0 w 77"/>
                <a:gd name="T25" fmla="*/ 0 h 73"/>
                <a:gd name="T26" fmla="*/ 0 w 77"/>
                <a:gd name="T27" fmla="*/ 0 h 73"/>
                <a:gd name="T28" fmla="*/ 0 w 77"/>
                <a:gd name="T29" fmla="*/ 0 h 73"/>
                <a:gd name="T30" fmla="*/ 0 w 77"/>
                <a:gd name="T31" fmla="*/ 0 h 73"/>
                <a:gd name="T32" fmla="*/ 0 w 77"/>
                <a:gd name="T33" fmla="*/ 0 h 73"/>
                <a:gd name="T34" fmla="*/ 0 w 77"/>
                <a:gd name="T35" fmla="*/ 0 h 73"/>
                <a:gd name="T36" fmla="*/ 0 w 77"/>
                <a:gd name="T37" fmla="*/ 0 h 73"/>
                <a:gd name="T38" fmla="*/ 0 w 77"/>
                <a:gd name="T39" fmla="*/ 0 h 73"/>
                <a:gd name="T40" fmla="*/ 0 w 77"/>
                <a:gd name="T41" fmla="*/ 0 h 73"/>
                <a:gd name="T42" fmla="*/ 0 w 77"/>
                <a:gd name="T43" fmla="*/ 0 h 73"/>
                <a:gd name="T44" fmla="*/ 0 w 77"/>
                <a:gd name="T45" fmla="*/ 0 h 73"/>
                <a:gd name="T46" fmla="*/ 0 w 77"/>
                <a:gd name="T47" fmla="*/ 0 h 73"/>
                <a:gd name="T48" fmla="*/ 0 w 77"/>
                <a:gd name="T49" fmla="*/ 0 h 73"/>
                <a:gd name="T50" fmla="*/ 0 w 77"/>
                <a:gd name="T51" fmla="*/ 0 h 73"/>
                <a:gd name="T52" fmla="*/ 0 w 77"/>
                <a:gd name="T53" fmla="*/ 0 h 73"/>
                <a:gd name="T54" fmla="*/ 0 w 77"/>
                <a:gd name="T55" fmla="*/ 0 h 73"/>
                <a:gd name="T56" fmla="*/ 0 w 77"/>
                <a:gd name="T57" fmla="*/ 0 h 73"/>
                <a:gd name="T58" fmla="*/ 0 w 77"/>
                <a:gd name="T59" fmla="*/ 0 h 73"/>
                <a:gd name="T60" fmla="*/ 0 w 77"/>
                <a:gd name="T61" fmla="*/ 0 h 73"/>
                <a:gd name="T62" fmla="*/ 0 w 77"/>
                <a:gd name="T63" fmla="*/ 0 h 73"/>
                <a:gd name="T64" fmla="*/ 0 w 77"/>
                <a:gd name="T65" fmla="*/ 0 h 73"/>
                <a:gd name="T66" fmla="*/ 0 w 77"/>
                <a:gd name="T67" fmla="*/ 0 h 73"/>
                <a:gd name="T68" fmla="*/ 0 w 77"/>
                <a:gd name="T69" fmla="*/ 0 h 73"/>
                <a:gd name="T70" fmla="*/ 0 w 77"/>
                <a:gd name="T71" fmla="*/ 0 h 73"/>
                <a:gd name="T72" fmla="*/ 0 w 77"/>
                <a:gd name="T73" fmla="*/ 0 h 73"/>
                <a:gd name="T74" fmla="*/ 0 w 77"/>
                <a:gd name="T75" fmla="*/ 0 h 73"/>
                <a:gd name="T76" fmla="*/ 0 w 77"/>
                <a:gd name="T77" fmla="*/ 0 h 73"/>
                <a:gd name="T78" fmla="*/ 0 w 77"/>
                <a:gd name="T79" fmla="*/ 0 h 73"/>
                <a:gd name="T80" fmla="*/ 0 w 77"/>
                <a:gd name="T81" fmla="*/ 0 h 73"/>
                <a:gd name="T82" fmla="*/ 0 w 77"/>
                <a:gd name="T83" fmla="*/ 0 h 73"/>
                <a:gd name="T84" fmla="*/ 0 w 77"/>
                <a:gd name="T85" fmla="*/ 0 h 73"/>
                <a:gd name="T86" fmla="*/ 0 w 77"/>
                <a:gd name="T87" fmla="*/ 0 h 73"/>
                <a:gd name="T88" fmla="*/ 0 w 77"/>
                <a:gd name="T89" fmla="*/ 0 h 73"/>
                <a:gd name="T90" fmla="*/ 0 w 77"/>
                <a:gd name="T91" fmla="*/ 0 h 73"/>
                <a:gd name="T92" fmla="*/ 0 w 77"/>
                <a:gd name="T93" fmla="*/ 0 h 73"/>
                <a:gd name="T94" fmla="*/ 0 w 77"/>
                <a:gd name="T95" fmla="*/ 0 h 73"/>
                <a:gd name="T96" fmla="*/ 0 w 77"/>
                <a:gd name="T97" fmla="*/ 0 h 73"/>
                <a:gd name="T98" fmla="*/ 0 w 77"/>
                <a:gd name="T99" fmla="*/ 0 h 73"/>
                <a:gd name="T100" fmla="*/ 0 w 77"/>
                <a:gd name="T101" fmla="*/ 0 h 73"/>
                <a:gd name="T102" fmla="*/ 0 w 77"/>
                <a:gd name="T103" fmla="*/ 0 h 73"/>
                <a:gd name="T104" fmla="*/ 0 w 77"/>
                <a:gd name="T105" fmla="*/ 0 h 7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7"/>
                <a:gd name="T160" fmla="*/ 0 h 73"/>
                <a:gd name="T161" fmla="*/ 77 w 77"/>
                <a:gd name="T162" fmla="*/ 73 h 73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7" h="73">
                  <a:moveTo>
                    <a:pt x="64" y="55"/>
                  </a:moveTo>
                  <a:lnTo>
                    <a:pt x="63" y="52"/>
                  </a:lnTo>
                  <a:lnTo>
                    <a:pt x="61" y="50"/>
                  </a:lnTo>
                  <a:lnTo>
                    <a:pt x="60" y="48"/>
                  </a:lnTo>
                  <a:lnTo>
                    <a:pt x="59" y="46"/>
                  </a:lnTo>
                  <a:lnTo>
                    <a:pt x="57" y="45"/>
                  </a:lnTo>
                  <a:lnTo>
                    <a:pt x="56" y="42"/>
                  </a:lnTo>
                  <a:lnTo>
                    <a:pt x="54" y="42"/>
                  </a:lnTo>
                  <a:lnTo>
                    <a:pt x="51" y="40"/>
                  </a:lnTo>
                  <a:lnTo>
                    <a:pt x="56" y="39"/>
                  </a:lnTo>
                  <a:lnTo>
                    <a:pt x="60" y="38"/>
                  </a:lnTo>
                  <a:lnTo>
                    <a:pt x="63" y="36"/>
                  </a:lnTo>
                  <a:lnTo>
                    <a:pt x="64" y="33"/>
                  </a:lnTo>
                  <a:lnTo>
                    <a:pt x="67" y="32"/>
                  </a:lnTo>
                  <a:lnTo>
                    <a:pt x="69" y="29"/>
                  </a:lnTo>
                  <a:lnTo>
                    <a:pt x="69" y="25"/>
                  </a:lnTo>
                  <a:lnTo>
                    <a:pt x="69" y="22"/>
                  </a:lnTo>
                  <a:lnTo>
                    <a:pt x="69" y="19"/>
                  </a:lnTo>
                  <a:lnTo>
                    <a:pt x="69" y="15"/>
                  </a:lnTo>
                  <a:lnTo>
                    <a:pt x="67" y="12"/>
                  </a:lnTo>
                  <a:lnTo>
                    <a:pt x="66" y="9"/>
                  </a:lnTo>
                  <a:lnTo>
                    <a:pt x="64" y="6"/>
                  </a:lnTo>
                  <a:lnTo>
                    <a:pt x="63" y="5"/>
                  </a:lnTo>
                  <a:lnTo>
                    <a:pt x="60" y="3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3" y="0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3" y="0"/>
                  </a:lnTo>
                  <a:lnTo>
                    <a:pt x="40" y="0"/>
                  </a:lnTo>
                  <a:lnTo>
                    <a:pt x="37" y="0"/>
                  </a:lnTo>
                  <a:lnTo>
                    <a:pt x="0" y="0"/>
                  </a:lnTo>
                  <a:lnTo>
                    <a:pt x="1" y="2"/>
                  </a:lnTo>
                  <a:lnTo>
                    <a:pt x="3" y="5"/>
                  </a:lnTo>
                  <a:lnTo>
                    <a:pt x="3" y="6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1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26" y="73"/>
                  </a:lnTo>
                  <a:lnTo>
                    <a:pt x="24" y="72"/>
                  </a:lnTo>
                  <a:lnTo>
                    <a:pt x="24" y="71"/>
                  </a:lnTo>
                  <a:lnTo>
                    <a:pt x="23" y="69"/>
                  </a:lnTo>
                  <a:lnTo>
                    <a:pt x="21" y="68"/>
                  </a:lnTo>
                  <a:lnTo>
                    <a:pt x="21" y="65"/>
                  </a:lnTo>
                  <a:lnTo>
                    <a:pt x="21" y="62"/>
                  </a:lnTo>
                  <a:lnTo>
                    <a:pt x="20" y="60"/>
                  </a:lnTo>
                  <a:lnTo>
                    <a:pt x="20" y="58"/>
                  </a:lnTo>
                  <a:lnTo>
                    <a:pt x="20" y="45"/>
                  </a:lnTo>
                  <a:lnTo>
                    <a:pt x="31" y="45"/>
                  </a:lnTo>
                  <a:lnTo>
                    <a:pt x="34" y="45"/>
                  </a:lnTo>
                  <a:lnTo>
                    <a:pt x="36" y="45"/>
                  </a:lnTo>
                  <a:lnTo>
                    <a:pt x="37" y="45"/>
                  </a:lnTo>
                  <a:lnTo>
                    <a:pt x="39" y="46"/>
                  </a:lnTo>
                  <a:lnTo>
                    <a:pt x="40" y="48"/>
                  </a:lnTo>
                  <a:lnTo>
                    <a:pt x="41" y="48"/>
                  </a:lnTo>
                  <a:lnTo>
                    <a:pt x="43" y="49"/>
                  </a:lnTo>
                  <a:lnTo>
                    <a:pt x="43" y="50"/>
                  </a:lnTo>
                  <a:lnTo>
                    <a:pt x="44" y="53"/>
                  </a:lnTo>
                  <a:lnTo>
                    <a:pt x="46" y="56"/>
                  </a:lnTo>
                  <a:lnTo>
                    <a:pt x="47" y="59"/>
                  </a:lnTo>
                  <a:lnTo>
                    <a:pt x="49" y="62"/>
                  </a:lnTo>
                  <a:lnTo>
                    <a:pt x="50" y="65"/>
                  </a:lnTo>
                  <a:lnTo>
                    <a:pt x="51" y="68"/>
                  </a:lnTo>
                  <a:lnTo>
                    <a:pt x="53" y="71"/>
                  </a:lnTo>
                  <a:lnTo>
                    <a:pt x="56" y="73"/>
                  </a:lnTo>
                  <a:lnTo>
                    <a:pt x="77" y="73"/>
                  </a:lnTo>
                  <a:lnTo>
                    <a:pt x="74" y="72"/>
                  </a:lnTo>
                  <a:lnTo>
                    <a:pt x="73" y="69"/>
                  </a:lnTo>
                  <a:lnTo>
                    <a:pt x="70" y="68"/>
                  </a:lnTo>
                  <a:lnTo>
                    <a:pt x="69" y="65"/>
                  </a:lnTo>
                  <a:lnTo>
                    <a:pt x="67" y="63"/>
                  </a:lnTo>
                  <a:lnTo>
                    <a:pt x="66" y="60"/>
                  </a:lnTo>
                  <a:lnTo>
                    <a:pt x="64" y="58"/>
                  </a:lnTo>
                  <a:lnTo>
                    <a:pt x="64" y="55"/>
                  </a:lnTo>
                  <a:close/>
                  <a:moveTo>
                    <a:pt x="53" y="22"/>
                  </a:moveTo>
                  <a:lnTo>
                    <a:pt x="53" y="25"/>
                  </a:lnTo>
                  <a:lnTo>
                    <a:pt x="51" y="28"/>
                  </a:lnTo>
                  <a:lnTo>
                    <a:pt x="50" y="29"/>
                  </a:lnTo>
                  <a:lnTo>
                    <a:pt x="49" y="30"/>
                  </a:lnTo>
                  <a:lnTo>
                    <a:pt x="47" y="32"/>
                  </a:lnTo>
                  <a:lnTo>
                    <a:pt x="44" y="32"/>
                  </a:lnTo>
                  <a:lnTo>
                    <a:pt x="41" y="32"/>
                  </a:lnTo>
                  <a:lnTo>
                    <a:pt x="37" y="33"/>
                  </a:lnTo>
                  <a:lnTo>
                    <a:pt x="20" y="33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1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49" y="15"/>
                  </a:lnTo>
                  <a:lnTo>
                    <a:pt x="50" y="16"/>
                  </a:lnTo>
                  <a:lnTo>
                    <a:pt x="51" y="18"/>
                  </a:lnTo>
                  <a:lnTo>
                    <a:pt x="53" y="19"/>
                  </a:lnTo>
                  <a:lnTo>
                    <a:pt x="53" y="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7" name="Freeform 35"/>
            <p:cNvSpPr>
              <a:spLocks noEditPoints="1"/>
            </p:cNvSpPr>
            <p:nvPr/>
          </p:nvSpPr>
          <p:spPr bwMode="auto">
            <a:xfrm>
              <a:off x="54" y="248"/>
              <a:ext cx="26" cy="26"/>
            </a:xfrm>
            <a:custGeom>
              <a:avLst/>
              <a:gdLst>
                <a:gd name="T0" fmla="*/ 0 w 77"/>
                <a:gd name="T1" fmla="*/ 0 h 77"/>
                <a:gd name="T2" fmla="*/ 0 w 77"/>
                <a:gd name="T3" fmla="*/ 0 h 77"/>
                <a:gd name="T4" fmla="*/ 0 w 77"/>
                <a:gd name="T5" fmla="*/ 0 h 77"/>
                <a:gd name="T6" fmla="*/ 0 w 77"/>
                <a:gd name="T7" fmla="*/ 0 h 77"/>
                <a:gd name="T8" fmla="*/ 0 w 77"/>
                <a:gd name="T9" fmla="*/ 0 h 77"/>
                <a:gd name="T10" fmla="*/ 0 w 77"/>
                <a:gd name="T11" fmla="*/ 0 h 77"/>
                <a:gd name="T12" fmla="*/ 0 w 77"/>
                <a:gd name="T13" fmla="*/ 0 h 77"/>
                <a:gd name="T14" fmla="*/ 0 w 77"/>
                <a:gd name="T15" fmla="*/ 0 h 77"/>
                <a:gd name="T16" fmla="*/ 0 w 77"/>
                <a:gd name="T17" fmla="*/ 0 h 77"/>
                <a:gd name="T18" fmla="*/ 0 w 77"/>
                <a:gd name="T19" fmla="*/ 0 h 77"/>
                <a:gd name="T20" fmla="*/ 0 w 77"/>
                <a:gd name="T21" fmla="*/ 0 h 77"/>
                <a:gd name="T22" fmla="*/ 0 w 77"/>
                <a:gd name="T23" fmla="*/ 0 h 77"/>
                <a:gd name="T24" fmla="*/ 0 w 77"/>
                <a:gd name="T25" fmla="*/ 0 h 77"/>
                <a:gd name="T26" fmla="*/ 0 w 77"/>
                <a:gd name="T27" fmla="*/ 0 h 77"/>
                <a:gd name="T28" fmla="*/ 0 w 77"/>
                <a:gd name="T29" fmla="*/ 0 h 77"/>
                <a:gd name="T30" fmla="*/ 0 w 77"/>
                <a:gd name="T31" fmla="*/ 0 h 77"/>
                <a:gd name="T32" fmla="*/ 0 w 77"/>
                <a:gd name="T33" fmla="*/ 0 h 77"/>
                <a:gd name="T34" fmla="*/ 0 w 77"/>
                <a:gd name="T35" fmla="*/ 0 h 77"/>
                <a:gd name="T36" fmla="*/ 0 w 77"/>
                <a:gd name="T37" fmla="*/ 0 h 77"/>
                <a:gd name="T38" fmla="*/ 0 w 77"/>
                <a:gd name="T39" fmla="*/ 0 h 77"/>
                <a:gd name="T40" fmla="*/ 0 w 77"/>
                <a:gd name="T41" fmla="*/ 0 h 77"/>
                <a:gd name="T42" fmla="*/ 0 w 77"/>
                <a:gd name="T43" fmla="*/ 0 h 77"/>
                <a:gd name="T44" fmla="*/ 0 w 77"/>
                <a:gd name="T45" fmla="*/ 0 h 77"/>
                <a:gd name="T46" fmla="*/ 0 w 77"/>
                <a:gd name="T47" fmla="*/ 0 h 77"/>
                <a:gd name="T48" fmla="*/ 0 w 77"/>
                <a:gd name="T49" fmla="*/ 0 h 77"/>
                <a:gd name="T50" fmla="*/ 0 w 77"/>
                <a:gd name="T51" fmla="*/ 0 h 77"/>
                <a:gd name="T52" fmla="*/ 0 w 77"/>
                <a:gd name="T53" fmla="*/ 0 h 77"/>
                <a:gd name="T54" fmla="*/ 0 w 77"/>
                <a:gd name="T55" fmla="*/ 0 h 77"/>
                <a:gd name="T56" fmla="*/ 0 w 77"/>
                <a:gd name="T57" fmla="*/ 0 h 77"/>
                <a:gd name="T58" fmla="*/ 0 w 77"/>
                <a:gd name="T59" fmla="*/ 0 h 77"/>
                <a:gd name="T60" fmla="*/ 0 w 77"/>
                <a:gd name="T61" fmla="*/ 0 h 77"/>
                <a:gd name="T62" fmla="*/ 0 w 77"/>
                <a:gd name="T63" fmla="*/ 0 h 77"/>
                <a:gd name="T64" fmla="*/ 0 w 77"/>
                <a:gd name="T65" fmla="*/ 0 h 77"/>
                <a:gd name="T66" fmla="*/ 0 w 77"/>
                <a:gd name="T67" fmla="*/ 0 h 77"/>
                <a:gd name="T68" fmla="*/ 0 w 77"/>
                <a:gd name="T69" fmla="*/ 0 h 77"/>
                <a:gd name="T70" fmla="*/ 0 w 77"/>
                <a:gd name="T71" fmla="*/ 0 h 77"/>
                <a:gd name="T72" fmla="*/ 0 w 77"/>
                <a:gd name="T73" fmla="*/ 0 h 77"/>
                <a:gd name="T74" fmla="*/ 0 w 77"/>
                <a:gd name="T75" fmla="*/ 0 h 77"/>
                <a:gd name="T76" fmla="*/ 0 w 77"/>
                <a:gd name="T77" fmla="*/ 0 h 77"/>
                <a:gd name="T78" fmla="*/ 0 w 77"/>
                <a:gd name="T79" fmla="*/ 0 h 77"/>
                <a:gd name="T80" fmla="*/ 0 w 77"/>
                <a:gd name="T81" fmla="*/ 0 h 77"/>
                <a:gd name="T82" fmla="*/ 0 w 77"/>
                <a:gd name="T83" fmla="*/ 0 h 77"/>
                <a:gd name="T84" fmla="*/ 0 w 77"/>
                <a:gd name="T85" fmla="*/ 0 h 7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77"/>
                <a:gd name="T130" fmla="*/ 0 h 77"/>
                <a:gd name="T131" fmla="*/ 77 w 77"/>
                <a:gd name="T132" fmla="*/ 77 h 7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77" h="77">
                  <a:moveTo>
                    <a:pt x="23" y="57"/>
                  </a:moveTo>
                  <a:lnTo>
                    <a:pt x="21" y="56"/>
                  </a:lnTo>
                  <a:lnTo>
                    <a:pt x="20" y="54"/>
                  </a:lnTo>
                  <a:lnTo>
                    <a:pt x="18" y="51"/>
                  </a:lnTo>
                  <a:lnTo>
                    <a:pt x="17" y="50"/>
                  </a:lnTo>
                  <a:lnTo>
                    <a:pt x="17" y="47"/>
                  </a:lnTo>
                  <a:lnTo>
                    <a:pt x="16" y="44"/>
                  </a:lnTo>
                  <a:lnTo>
                    <a:pt x="16" y="41"/>
                  </a:lnTo>
                  <a:lnTo>
                    <a:pt x="16" y="39"/>
                  </a:lnTo>
                  <a:lnTo>
                    <a:pt x="16" y="34"/>
                  </a:lnTo>
                  <a:lnTo>
                    <a:pt x="16" y="31"/>
                  </a:lnTo>
                  <a:lnTo>
                    <a:pt x="17" y="29"/>
                  </a:lnTo>
                  <a:lnTo>
                    <a:pt x="17" y="26"/>
                  </a:lnTo>
                  <a:lnTo>
                    <a:pt x="18" y="24"/>
                  </a:lnTo>
                  <a:lnTo>
                    <a:pt x="20" y="21"/>
                  </a:lnTo>
                  <a:lnTo>
                    <a:pt x="21" y="20"/>
                  </a:lnTo>
                  <a:lnTo>
                    <a:pt x="23" y="19"/>
                  </a:lnTo>
                  <a:lnTo>
                    <a:pt x="24" y="17"/>
                  </a:lnTo>
                  <a:lnTo>
                    <a:pt x="26" y="16"/>
                  </a:lnTo>
                  <a:lnTo>
                    <a:pt x="27" y="14"/>
                  </a:lnTo>
                  <a:lnTo>
                    <a:pt x="29" y="14"/>
                  </a:lnTo>
                  <a:lnTo>
                    <a:pt x="31" y="13"/>
                  </a:lnTo>
                  <a:lnTo>
                    <a:pt x="33" y="13"/>
                  </a:lnTo>
                  <a:lnTo>
                    <a:pt x="36" y="13"/>
                  </a:lnTo>
                  <a:lnTo>
                    <a:pt x="39" y="13"/>
                  </a:lnTo>
                  <a:lnTo>
                    <a:pt x="40" y="13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7" y="14"/>
                  </a:lnTo>
                  <a:lnTo>
                    <a:pt x="49" y="14"/>
                  </a:lnTo>
                  <a:lnTo>
                    <a:pt x="50" y="16"/>
                  </a:lnTo>
                  <a:lnTo>
                    <a:pt x="53" y="17"/>
                  </a:lnTo>
                  <a:lnTo>
                    <a:pt x="54" y="19"/>
                  </a:lnTo>
                  <a:lnTo>
                    <a:pt x="56" y="20"/>
                  </a:lnTo>
                  <a:lnTo>
                    <a:pt x="57" y="21"/>
                  </a:lnTo>
                  <a:lnTo>
                    <a:pt x="57" y="24"/>
                  </a:lnTo>
                  <a:lnTo>
                    <a:pt x="59" y="26"/>
                  </a:lnTo>
                  <a:lnTo>
                    <a:pt x="59" y="29"/>
                  </a:lnTo>
                  <a:lnTo>
                    <a:pt x="60" y="31"/>
                  </a:lnTo>
                  <a:lnTo>
                    <a:pt x="60" y="34"/>
                  </a:lnTo>
                  <a:lnTo>
                    <a:pt x="60" y="39"/>
                  </a:lnTo>
                  <a:lnTo>
                    <a:pt x="60" y="41"/>
                  </a:lnTo>
                  <a:lnTo>
                    <a:pt x="60" y="44"/>
                  </a:lnTo>
                  <a:lnTo>
                    <a:pt x="59" y="47"/>
                  </a:lnTo>
                  <a:lnTo>
                    <a:pt x="59" y="50"/>
                  </a:lnTo>
                  <a:lnTo>
                    <a:pt x="57" y="51"/>
                  </a:lnTo>
                  <a:lnTo>
                    <a:pt x="57" y="54"/>
                  </a:lnTo>
                  <a:lnTo>
                    <a:pt x="56" y="56"/>
                  </a:lnTo>
                  <a:lnTo>
                    <a:pt x="54" y="57"/>
                  </a:lnTo>
                  <a:lnTo>
                    <a:pt x="53" y="59"/>
                  </a:lnTo>
                  <a:lnTo>
                    <a:pt x="50" y="60"/>
                  </a:lnTo>
                  <a:lnTo>
                    <a:pt x="49" y="61"/>
                  </a:lnTo>
                  <a:lnTo>
                    <a:pt x="47" y="61"/>
                  </a:lnTo>
                  <a:lnTo>
                    <a:pt x="44" y="63"/>
                  </a:lnTo>
                  <a:lnTo>
                    <a:pt x="43" y="63"/>
                  </a:lnTo>
                  <a:lnTo>
                    <a:pt x="40" y="63"/>
                  </a:lnTo>
                  <a:lnTo>
                    <a:pt x="39" y="64"/>
                  </a:lnTo>
                  <a:lnTo>
                    <a:pt x="36" y="63"/>
                  </a:lnTo>
                  <a:lnTo>
                    <a:pt x="33" y="63"/>
                  </a:lnTo>
                  <a:lnTo>
                    <a:pt x="31" y="63"/>
                  </a:lnTo>
                  <a:lnTo>
                    <a:pt x="29" y="61"/>
                  </a:lnTo>
                  <a:lnTo>
                    <a:pt x="27" y="61"/>
                  </a:lnTo>
                  <a:lnTo>
                    <a:pt x="26" y="60"/>
                  </a:lnTo>
                  <a:lnTo>
                    <a:pt x="24" y="59"/>
                  </a:lnTo>
                  <a:lnTo>
                    <a:pt x="23" y="57"/>
                  </a:lnTo>
                  <a:close/>
                  <a:moveTo>
                    <a:pt x="39" y="77"/>
                  </a:moveTo>
                  <a:lnTo>
                    <a:pt x="41" y="76"/>
                  </a:lnTo>
                  <a:lnTo>
                    <a:pt x="46" y="76"/>
                  </a:lnTo>
                  <a:lnTo>
                    <a:pt x="49" y="76"/>
                  </a:lnTo>
                  <a:lnTo>
                    <a:pt x="51" y="74"/>
                  </a:lnTo>
                  <a:lnTo>
                    <a:pt x="56" y="73"/>
                  </a:lnTo>
                  <a:lnTo>
                    <a:pt x="59" y="72"/>
                  </a:lnTo>
                  <a:lnTo>
                    <a:pt x="60" y="70"/>
                  </a:lnTo>
                  <a:lnTo>
                    <a:pt x="63" y="69"/>
                  </a:lnTo>
                  <a:lnTo>
                    <a:pt x="66" y="66"/>
                  </a:lnTo>
                  <a:lnTo>
                    <a:pt x="69" y="63"/>
                  </a:lnTo>
                  <a:lnTo>
                    <a:pt x="71" y="59"/>
                  </a:lnTo>
                  <a:lnTo>
                    <a:pt x="73" y="56"/>
                  </a:lnTo>
                  <a:lnTo>
                    <a:pt x="74" y="51"/>
                  </a:lnTo>
                  <a:lnTo>
                    <a:pt x="76" y="47"/>
                  </a:lnTo>
                  <a:lnTo>
                    <a:pt x="76" y="43"/>
                  </a:lnTo>
                  <a:lnTo>
                    <a:pt x="77" y="39"/>
                  </a:lnTo>
                  <a:lnTo>
                    <a:pt x="76" y="33"/>
                  </a:lnTo>
                  <a:lnTo>
                    <a:pt x="76" y="29"/>
                  </a:lnTo>
                  <a:lnTo>
                    <a:pt x="74" y="24"/>
                  </a:lnTo>
                  <a:lnTo>
                    <a:pt x="73" y="20"/>
                  </a:lnTo>
                  <a:lnTo>
                    <a:pt x="71" y="17"/>
                  </a:lnTo>
                  <a:lnTo>
                    <a:pt x="69" y="13"/>
                  </a:lnTo>
                  <a:lnTo>
                    <a:pt x="66" y="10"/>
                  </a:lnTo>
                  <a:lnTo>
                    <a:pt x="63" y="7"/>
                  </a:lnTo>
                  <a:lnTo>
                    <a:pt x="60" y="6"/>
                  </a:lnTo>
                  <a:lnTo>
                    <a:pt x="59" y="4"/>
                  </a:lnTo>
                  <a:lnTo>
                    <a:pt x="56" y="3"/>
                  </a:lnTo>
                  <a:lnTo>
                    <a:pt x="51" y="1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1" y="0"/>
                  </a:lnTo>
                  <a:lnTo>
                    <a:pt x="39" y="0"/>
                  </a:lnTo>
                  <a:lnTo>
                    <a:pt x="34" y="0"/>
                  </a:lnTo>
                  <a:lnTo>
                    <a:pt x="31" y="0"/>
                  </a:lnTo>
                  <a:lnTo>
                    <a:pt x="27" y="0"/>
                  </a:lnTo>
                  <a:lnTo>
                    <a:pt x="24" y="1"/>
                  </a:lnTo>
                  <a:lnTo>
                    <a:pt x="21" y="3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3" y="7"/>
                  </a:lnTo>
                  <a:lnTo>
                    <a:pt x="10" y="10"/>
                  </a:lnTo>
                  <a:lnTo>
                    <a:pt x="7" y="13"/>
                  </a:lnTo>
                  <a:lnTo>
                    <a:pt x="6" y="17"/>
                  </a:lnTo>
                  <a:lnTo>
                    <a:pt x="3" y="20"/>
                  </a:lnTo>
                  <a:lnTo>
                    <a:pt x="1" y="24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9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1" y="51"/>
                  </a:lnTo>
                  <a:lnTo>
                    <a:pt x="3" y="56"/>
                  </a:lnTo>
                  <a:lnTo>
                    <a:pt x="6" y="59"/>
                  </a:lnTo>
                  <a:lnTo>
                    <a:pt x="7" y="63"/>
                  </a:lnTo>
                  <a:lnTo>
                    <a:pt x="10" y="66"/>
                  </a:lnTo>
                  <a:lnTo>
                    <a:pt x="13" y="69"/>
                  </a:lnTo>
                  <a:lnTo>
                    <a:pt x="16" y="70"/>
                  </a:lnTo>
                  <a:lnTo>
                    <a:pt x="18" y="72"/>
                  </a:lnTo>
                  <a:lnTo>
                    <a:pt x="21" y="73"/>
                  </a:lnTo>
                  <a:lnTo>
                    <a:pt x="24" y="74"/>
                  </a:lnTo>
                  <a:lnTo>
                    <a:pt x="27" y="76"/>
                  </a:lnTo>
                  <a:lnTo>
                    <a:pt x="31" y="76"/>
                  </a:lnTo>
                  <a:lnTo>
                    <a:pt x="34" y="76"/>
                  </a:lnTo>
                  <a:lnTo>
                    <a:pt x="39" y="7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8" name="Freeform 36"/>
            <p:cNvSpPr>
              <a:spLocks/>
            </p:cNvSpPr>
            <p:nvPr/>
          </p:nvSpPr>
          <p:spPr bwMode="auto">
            <a:xfrm>
              <a:off x="79" y="249"/>
              <a:ext cx="29" cy="24"/>
            </a:xfrm>
            <a:custGeom>
              <a:avLst/>
              <a:gdLst>
                <a:gd name="T0" fmla="*/ 0 w 86"/>
                <a:gd name="T1" fmla="*/ 0 h 73"/>
                <a:gd name="T2" fmla="*/ 0 w 86"/>
                <a:gd name="T3" fmla="*/ 0 h 73"/>
                <a:gd name="T4" fmla="*/ 0 w 86"/>
                <a:gd name="T5" fmla="*/ 0 h 73"/>
                <a:gd name="T6" fmla="*/ 0 w 86"/>
                <a:gd name="T7" fmla="*/ 0 h 73"/>
                <a:gd name="T8" fmla="*/ 0 w 86"/>
                <a:gd name="T9" fmla="*/ 0 h 73"/>
                <a:gd name="T10" fmla="*/ 0 w 86"/>
                <a:gd name="T11" fmla="*/ 0 h 73"/>
                <a:gd name="T12" fmla="*/ 0 w 86"/>
                <a:gd name="T13" fmla="*/ 0 h 73"/>
                <a:gd name="T14" fmla="*/ 0 w 86"/>
                <a:gd name="T15" fmla="*/ 0 h 73"/>
                <a:gd name="T16" fmla="*/ 0 w 86"/>
                <a:gd name="T17" fmla="*/ 0 h 73"/>
                <a:gd name="T18" fmla="*/ 0 w 86"/>
                <a:gd name="T19" fmla="*/ 0 h 73"/>
                <a:gd name="T20" fmla="*/ 0 w 86"/>
                <a:gd name="T21" fmla="*/ 0 h 73"/>
                <a:gd name="T22" fmla="*/ 0 w 86"/>
                <a:gd name="T23" fmla="*/ 0 h 73"/>
                <a:gd name="T24" fmla="*/ 0 w 86"/>
                <a:gd name="T25" fmla="*/ 0 h 73"/>
                <a:gd name="T26" fmla="*/ 0 w 86"/>
                <a:gd name="T27" fmla="*/ 0 h 73"/>
                <a:gd name="T28" fmla="*/ 0 w 86"/>
                <a:gd name="T29" fmla="*/ 0 h 73"/>
                <a:gd name="T30" fmla="*/ 0 w 86"/>
                <a:gd name="T31" fmla="*/ 0 h 73"/>
                <a:gd name="T32" fmla="*/ 0 w 86"/>
                <a:gd name="T33" fmla="*/ 0 h 73"/>
                <a:gd name="T34" fmla="*/ 0 w 86"/>
                <a:gd name="T35" fmla="*/ 0 h 73"/>
                <a:gd name="T36" fmla="*/ 0 w 86"/>
                <a:gd name="T37" fmla="*/ 0 h 73"/>
                <a:gd name="T38" fmla="*/ 0 w 86"/>
                <a:gd name="T39" fmla="*/ 0 h 73"/>
                <a:gd name="T40" fmla="*/ 0 w 86"/>
                <a:gd name="T41" fmla="*/ 0 h 73"/>
                <a:gd name="T42" fmla="*/ 0 w 86"/>
                <a:gd name="T43" fmla="*/ 0 h 73"/>
                <a:gd name="T44" fmla="*/ 0 w 86"/>
                <a:gd name="T45" fmla="*/ 0 h 73"/>
                <a:gd name="T46" fmla="*/ 0 w 86"/>
                <a:gd name="T47" fmla="*/ 0 h 73"/>
                <a:gd name="T48" fmla="*/ 0 w 86"/>
                <a:gd name="T49" fmla="*/ 0 h 73"/>
                <a:gd name="T50" fmla="*/ 0 w 86"/>
                <a:gd name="T51" fmla="*/ 0 h 73"/>
                <a:gd name="T52" fmla="*/ 0 w 86"/>
                <a:gd name="T53" fmla="*/ 0 h 73"/>
                <a:gd name="T54" fmla="*/ 0 w 86"/>
                <a:gd name="T55" fmla="*/ 0 h 73"/>
                <a:gd name="T56" fmla="*/ 0 w 86"/>
                <a:gd name="T57" fmla="*/ 0 h 73"/>
                <a:gd name="T58" fmla="*/ 0 w 86"/>
                <a:gd name="T59" fmla="*/ 0 h 73"/>
                <a:gd name="T60" fmla="*/ 0 w 86"/>
                <a:gd name="T61" fmla="*/ 0 h 73"/>
                <a:gd name="T62" fmla="*/ 0 w 86"/>
                <a:gd name="T63" fmla="*/ 0 h 73"/>
                <a:gd name="T64" fmla="*/ 0 w 86"/>
                <a:gd name="T65" fmla="*/ 0 h 73"/>
                <a:gd name="T66" fmla="*/ 0 w 86"/>
                <a:gd name="T67" fmla="*/ 0 h 73"/>
                <a:gd name="T68" fmla="*/ 0 w 86"/>
                <a:gd name="T69" fmla="*/ 0 h 73"/>
                <a:gd name="T70" fmla="*/ 0 w 86"/>
                <a:gd name="T71" fmla="*/ 0 h 73"/>
                <a:gd name="T72" fmla="*/ 0 w 86"/>
                <a:gd name="T73" fmla="*/ 0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6"/>
                <a:gd name="T112" fmla="*/ 0 h 73"/>
                <a:gd name="T113" fmla="*/ 86 w 86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6" h="73">
                  <a:moveTo>
                    <a:pt x="60" y="0"/>
                  </a:moveTo>
                  <a:lnTo>
                    <a:pt x="60" y="0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2" y="3"/>
                  </a:lnTo>
                  <a:lnTo>
                    <a:pt x="62" y="5"/>
                  </a:lnTo>
                  <a:lnTo>
                    <a:pt x="62" y="6"/>
                  </a:lnTo>
                  <a:lnTo>
                    <a:pt x="62" y="8"/>
                  </a:lnTo>
                  <a:lnTo>
                    <a:pt x="62" y="9"/>
                  </a:lnTo>
                  <a:lnTo>
                    <a:pt x="60" y="9"/>
                  </a:lnTo>
                  <a:lnTo>
                    <a:pt x="60" y="10"/>
                  </a:lnTo>
                  <a:lnTo>
                    <a:pt x="59" y="12"/>
                  </a:lnTo>
                  <a:lnTo>
                    <a:pt x="45" y="32"/>
                  </a:lnTo>
                  <a:lnTo>
                    <a:pt x="30" y="10"/>
                  </a:lnTo>
                  <a:lnTo>
                    <a:pt x="29" y="9"/>
                  </a:lnTo>
                  <a:lnTo>
                    <a:pt x="29" y="8"/>
                  </a:lnTo>
                  <a:lnTo>
                    <a:pt x="27" y="8"/>
                  </a:lnTo>
                  <a:lnTo>
                    <a:pt x="27" y="6"/>
                  </a:lnTo>
                  <a:lnTo>
                    <a:pt x="27" y="5"/>
                  </a:lnTo>
                  <a:lnTo>
                    <a:pt x="27" y="3"/>
                  </a:lnTo>
                  <a:lnTo>
                    <a:pt x="27" y="2"/>
                  </a:lnTo>
                  <a:lnTo>
                    <a:pt x="29" y="2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2"/>
                  </a:lnTo>
                  <a:lnTo>
                    <a:pt x="5" y="3"/>
                  </a:lnTo>
                  <a:lnTo>
                    <a:pt x="6" y="5"/>
                  </a:lnTo>
                  <a:lnTo>
                    <a:pt x="7" y="6"/>
                  </a:lnTo>
                  <a:lnTo>
                    <a:pt x="9" y="8"/>
                  </a:lnTo>
                  <a:lnTo>
                    <a:pt x="10" y="9"/>
                  </a:lnTo>
                  <a:lnTo>
                    <a:pt x="12" y="12"/>
                  </a:lnTo>
                  <a:lnTo>
                    <a:pt x="36" y="46"/>
                  </a:lnTo>
                  <a:lnTo>
                    <a:pt x="36" y="58"/>
                  </a:lnTo>
                  <a:lnTo>
                    <a:pt x="36" y="60"/>
                  </a:lnTo>
                  <a:lnTo>
                    <a:pt x="36" y="62"/>
                  </a:lnTo>
                  <a:lnTo>
                    <a:pt x="35" y="65"/>
                  </a:lnTo>
                  <a:lnTo>
                    <a:pt x="35" y="66"/>
                  </a:lnTo>
                  <a:lnTo>
                    <a:pt x="33" y="69"/>
                  </a:lnTo>
                  <a:lnTo>
                    <a:pt x="33" y="71"/>
                  </a:lnTo>
                  <a:lnTo>
                    <a:pt x="32" y="72"/>
                  </a:lnTo>
                  <a:lnTo>
                    <a:pt x="30" y="73"/>
                  </a:lnTo>
                  <a:lnTo>
                    <a:pt x="57" y="73"/>
                  </a:lnTo>
                  <a:lnTo>
                    <a:pt x="56" y="72"/>
                  </a:lnTo>
                  <a:lnTo>
                    <a:pt x="55" y="71"/>
                  </a:lnTo>
                  <a:lnTo>
                    <a:pt x="53" y="69"/>
                  </a:lnTo>
                  <a:lnTo>
                    <a:pt x="53" y="66"/>
                  </a:lnTo>
                  <a:lnTo>
                    <a:pt x="52" y="65"/>
                  </a:lnTo>
                  <a:lnTo>
                    <a:pt x="52" y="62"/>
                  </a:lnTo>
                  <a:lnTo>
                    <a:pt x="52" y="60"/>
                  </a:lnTo>
                  <a:lnTo>
                    <a:pt x="52" y="58"/>
                  </a:lnTo>
                  <a:lnTo>
                    <a:pt x="52" y="46"/>
                  </a:lnTo>
                  <a:lnTo>
                    <a:pt x="73" y="15"/>
                  </a:lnTo>
                  <a:lnTo>
                    <a:pt x="75" y="13"/>
                  </a:lnTo>
                  <a:lnTo>
                    <a:pt x="76" y="10"/>
                  </a:lnTo>
                  <a:lnTo>
                    <a:pt x="77" y="9"/>
                  </a:lnTo>
                  <a:lnTo>
                    <a:pt x="79" y="6"/>
                  </a:lnTo>
                  <a:lnTo>
                    <a:pt x="80" y="5"/>
                  </a:lnTo>
                  <a:lnTo>
                    <a:pt x="83" y="3"/>
                  </a:lnTo>
                  <a:lnTo>
                    <a:pt x="85" y="2"/>
                  </a:lnTo>
                  <a:lnTo>
                    <a:pt x="86" y="0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9" name="Freeform 37"/>
            <p:cNvSpPr>
              <a:spLocks/>
            </p:cNvSpPr>
            <p:nvPr/>
          </p:nvSpPr>
          <p:spPr bwMode="auto">
            <a:xfrm>
              <a:off x="133" y="249"/>
              <a:ext cx="21" cy="24"/>
            </a:xfrm>
            <a:custGeom>
              <a:avLst/>
              <a:gdLst>
                <a:gd name="T0" fmla="*/ 0 w 62"/>
                <a:gd name="T1" fmla="*/ 0 h 73"/>
                <a:gd name="T2" fmla="*/ 0 w 62"/>
                <a:gd name="T3" fmla="*/ 0 h 73"/>
                <a:gd name="T4" fmla="*/ 0 w 62"/>
                <a:gd name="T5" fmla="*/ 0 h 73"/>
                <a:gd name="T6" fmla="*/ 0 w 62"/>
                <a:gd name="T7" fmla="*/ 0 h 73"/>
                <a:gd name="T8" fmla="*/ 0 w 62"/>
                <a:gd name="T9" fmla="*/ 0 h 73"/>
                <a:gd name="T10" fmla="*/ 0 w 62"/>
                <a:gd name="T11" fmla="*/ 0 h 73"/>
                <a:gd name="T12" fmla="*/ 0 w 62"/>
                <a:gd name="T13" fmla="*/ 0 h 73"/>
                <a:gd name="T14" fmla="*/ 0 w 62"/>
                <a:gd name="T15" fmla="*/ 0 h 73"/>
                <a:gd name="T16" fmla="*/ 0 w 62"/>
                <a:gd name="T17" fmla="*/ 0 h 73"/>
                <a:gd name="T18" fmla="*/ 0 w 62"/>
                <a:gd name="T19" fmla="*/ 0 h 73"/>
                <a:gd name="T20" fmla="*/ 0 w 62"/>
                <a:gd name="T21" fmla="*/ 0 h 73"/>
                <a:gd name="T22" fmla="*/ 0 w 62"/>
                <a:gd name="T23" fmla="*/ 0 h 73"/>
                <a:gd name="T24" fmla="*/ 0 w 62"/>
                <a:gd name="T25" fmla="*/ 0 h 73"/>
                <a:gd name="T26" fmla="*/ 0 w 62"/>
                <a:gd name="T27" fmla="*/ 0 h 73"/>
                <a:gd name="T28" fmla="*/ 0 w 62"/>
                <a:gd name="T29" fmla="*/ 0 h 73"/>
                <a:gd name="T30" fmla="*/ 0 w 62"/>
                <a:gd name="T31" fmla="*/ 0 h 73"/>
                <a:gd name="T32" fmla="*/ 0 w 62"/>
                <a:gd name="T33" fmla="*/ 0 h 73"/>
                <a:gd name="T34" fmla="*/ 0 w 62"/>
                <a:gd name="T35" fmla="*/ 0 h 73"/>
                <a:gd name="T36" fmla="*/ 0 w 62"/>
                <a:gd name="T37" fmla="*/ 0 h 73"/>
                <a:gd name="T38" fmla="*/ 0 w 62"/>
                <a:gd name="T39" fmla="*/ 0 h 73"/>
                <a:gd name="T40" fmla="*/ 0 w 62"/>
                <a:gd name="T41" fmla="*/ 0 h 73"/>
                <a:gd name="T42" fmla="*/ 0 w 62"/>
                <a:gd name="T43" fmla="*/ 0 h 73"/>
                <a:gd name="T44" fmla="*/ 0 w 62"/>
                <a:gd name="T45" fmla="*/ 0 h 73"/>
                <a:gd name="T46" fmla="*/ 0 w 62"/>
                <a:gd name="T47" fmla="*/ 0 h 73"/>
                <a:gd name="T48" fmla="*/ 0 w 62"/>
                <a:gd name="T49" fmla="*/ 0 h 73"/>
                <a:gd name="T50" fmla="*/ 0 w 62"/>
                <a:gd name="T51" fmla="*/ 0 h 73"/>
                <a:gd name="T52" fmla="*/ 0 w 62"/>
                <a:gd name="T53" fmla="*/ 0 h 73"/>
                <a:gd name="T54" fmla="*/ 0 w 62"/>
                <a:gd name="T55" fmla="*/ 0 h 73"/>
                <a:gd name="T56" fmla="*/ 0 w 62"/>
                <a:gd name="T57" fmla="*/ 0 h 73"/>
                <a:gd name="T58" fmla="*/ 0 w 62"/>
                <a:gd name="T59" fmla="*/ 0 h 73"/>
                <a:gd name="T60" fmla="*/ 0 w 62"/>
                <a:gd name="T61" fmla="*/ 0 h 73"/>
                <a:gd name="T62" fmla="*/ 0 w 62"/>
                <a:gd name="T63" fmla="*/ 0 h 73"/>
                <a:gd name="T64" fmla="*/ 0 w 62"/>
                <a:gd name="T65" fmla="*/ 0 h 73"/>
                <a:gd name="T66" fmla="*/ 0 w 62"/>
                <a:gd name="T67" fmla="*/ 0 h 73"/>
                <a:gd name="T68" fmla="*/ 0 w 62"/>
                <a:gd name="T69" fmla="*/ 0 h 73"/>
                <a:gd name="T70" fmla="*/ 0 w 62"/>
                <a:gd name="T71" fmla="*/ 0 h 73"/>
                <a:gd name="T72" fmla="*/ 0 w 62"/>
                <a:gd name="T73" fmla="*/ 0 h 73"/>
                <a:gd name="T74" fmla="*/ 0 w 62"/>
                <a:gd name="T75" fmla="*/ 0 h 73"/>
                <a:gd name="T76" fmla="*/ 0 w 62"/>
                <a:gd name="T77" fmla="*/ 0 h 73"/>
                <a:gd name="T78" fmla="*/ 0 w 62"/>
                <a:gd name="T79" fmla="*/ 0 h 73"/>
                <a:gd name="T80" fmla="*/ 0 w 62"/>
                <a:gd name="T81" fmla="*/ 0 h 73"/>
                <a:gd name="T82" fmla="*/ 0 w 62"/>
                <a:gd name="T83" fmla="*/ 0 h 73"/>
                <a:gd name="T84" fmla="*/ 0 w 62"/>
                <a:gd name="T85" fmla="*/ 0 h 73"/>
                <a:gd name="T86" fmla="*/ 0 w 62"/>
                <a:gd name="T87" fmla="*/ 0 h 73"/>
                <a:gd name="T88" fmla="*/ 0 w 62"/>
                <a:gd name="T89" fmla="*/ 0 h 7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62"/>
                <a:gd name="T136" fmla="*/ 0 h 73"/>
                <a:gd name="T137" fmla="*/ 62 w 62"/>
                <a:gd name="T138" fmla="*/ 73 h 7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62" h="73">
                  <a:moveTo>
                    <a:pt x="39" y="62"/>
                  </a:moveTo>
                  <a:lnTo>
                    <a:pt x="20" y="62"/>
                  </a:lnTo>
                  <a:lnTo>
                    <a:pt x="20" y="42"/>
                  </a:lnTo>
                  <a:lnTo>
                    <a:pt x="49" y="42"/>
                  </a:lnTo>
                  <a:lnTo>
                    <a:pt x="50" y="30"/>
                  </a:lnTo>
                  <a:lnTo>
                    <a:pt x="20" y="30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2"/>
                  </a:lnTo>
                  <a:lnTo>
                    <a:pt x="50" y="13"/>
                  </a:lnTo>
                  <a:lnTo>
                    <a:pt x="53" y="13"/>
                  </a:lnTo>
                  <a:lnTo>
                    <a:pt x="54" y="13"/>
                  </a:lnTo>
                  <a:lnTo>
                    <a:pt x="57" y="15"/>
                  </a:lnTo>
                  <a:lnTo>
                    <a:pt x="59" y="16"/>
                  </a:lnTo>
                  <a:lnTo>
                    <a:pt x="59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3"/>
                  </a:lnTo>
                  <a:lnTo>
                    <a:pt x="3" y="5"/>
                  </a:lnTo>
                  <a:lnTo>
                    <a:pt x="3" y="8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2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59" y="73"/>
                  </a:lnTo>
                  <a:lnTo>
                    <a:pt x="62" y="56"/>
                  </a:lnTo>
                  <a:lnTo>
                    <a:pt x="59" y="58"/>
                  </a:lnTo>
                  <a:lnTo>
                    <a:pt x="57" y="59"/>
                  </a:lnTo>
                  <a:lnTo>
                    <a:pt x="54" y="60"/>
                  </a:lnTo>
                  <a:lnTo>
                    <a:pt x="52" y="60"/>
                  </a:lnTo>
                  <a:lnTo>
                    <a:pt x="49" y="62"/>
                  </a:lnTo>
                  <a:lnTo>
                    <a:pt x="46" y="62"/>
                  </a:lnTo>
                  <a:lnTo>
                    <a:pt x="43" y="62"/>
                  </a:lnTo>
                  <a:lnTo>
                    <a:pt x="39" y="6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7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Industry Specifications in PLM</a:t>
            </a:r>
            <a:endParaRPr kumimoji="0" lang="en-US" sz="30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613DB72-A31D-4367-9F59-AD0CE6F2A829}" type="slidenum">
              <a:rPr lang="en-US">
                <a:latin typeface="Arial" pitchFamily="34" charset="0"/>
              </a:rPr>
              <a:pPr>
                <a:defRPr/>
              </a:pPr>
              <a:t>12</a:t>
            </a:fld>
            <a:endParaRPr lang="en-US" dirty="0">
              <a:latin typeface="Arial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762963" y="2812648"/>
            <a:ext cx="7597877" cy="555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442913" algn="ctr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defRPr/>
            </a:pPr>
            <a:r>
              <a:rPr lang="en-GB" sz="3200" b="1" i="0" kern="0" dirty="0">
                <a:solidFill>
                  <a:schemeClr val="tx1"/>
                </a:solidFill>
              </a:rPr>
              <a:t>Questions ?</a:t>
            </a: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3200" kern="0" dirty="0">
              <a:solidFill>
                <a:schemeClr val="tx1"/>
              </a:solidFill>
              <a:latin typeface="+mn-lt"/>
              <a:cs typeface="+mn-cs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3200" kern="0" dirty="0">
              <a:latin typeface="+mn-lt"/>
              <a:cs typeface="+mn-cs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3200" kern="0" dirty="0">
              <a:latin typeface="+mn-lt"/>
              <a:cs typeface="+mn-cs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3200" kern="0" dirty="0">
              <a:latin typeface="+mn-lt"/>
              <a:cs typeface="+mn-cs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0"/>
            <a:ext cx="1588" cy="0"/>
            <a:chOff x="0" y="0"/>
            <a:chExt cx="1270" cy="296"/>
          </a:xfrm>
        </p:grpSpPr>
        <p:sp>
          <p:nvSpPr>
            <p:cNvPr id="6150" name="Freeform 8"/>
            <p:cNvSpPr>
              <a:spLocks/>
            </p:cNvSpPr>
            <p:nvPr/>
          </p:nvSpPr>
          <p:spPr bwMode="auto">
            <a:xfrm>
              <a:off x="9" y="9"/>
              <a:ext cx="163" cy="278"/>
            </a:xfrm>
            <a:custGeom>
              <a:avLst/>
              <a:gdLst>
                <a:gd name="T0" fmla="*/ 0 w 491"/>
                <a:gd name="T1" fmla="*/ 0 h 836"/>
                <a:gd name="T2" fmla="*/ 0 w 491"/>
                <a:gd name="T3" fmla="*/ 0 h 836"/>
                <a:gd name="T4" fmla="*/ 0 w 491"/>
                <a:gd name="T5" fmla="*/ 0 h 836"/>
                <a:gd name="T6" fmla="*/ 0 w 491"/>
                <a:gd name="T7" fmla="*/ 0 h 836"/>
                <a:gd name="T8" fmla="*/ 0 w 491"/>
                <a:gd name="T9" fmla="*/ 0 h 836"/>
                <a:gd name="T10" fmla="*/ 0 w 491"/>
                <a:gd name="T11" fmla="*/ 0 h 836"/>
                <a:gd name="T12" fmla="*/ 0 w 491"/>
                <a:gd name="T13" fmla="*/ 0 h 836"/>
                <a:gd name="T14" fmla="*/ 0 w 491"/>
                <a:gd name="T15" fmla="*/ 0 h 836"/>
                <a:gd name="T16" fmla="*/ 0 w 491"/>
                <a:gd name="T17" fmla="*/ 0 h 836"/>
                <a:gd name="T18" fmla="*/ 0 w 491"/>
                <a:gd name="T19" fmla="*/ 0 h 836"/>
                <a:gd name="T20" fmla="*/ 0 w 491"/>
                <a:gd name="T21" fmla="*/ 0 h 836"/>
                <a:gd name="T22" fmla="*/ 0 w 491"/>
                <a:gd name="T23" fmla="*/ 0 h 836"/>
                <a:gd name="T24" fmla="*/ 0 w 491"/>
                <a:gd name="T25" fmla="*/ 0 h 836"/>
                <a:gd name="T26" fmla="*/ 0 w 491"/>
                <a:gd name="T27" fmla="*/ 0 h 836"/>
                <a:gd name="T28" fmla="*/ 0 w 491"/>
                <a:gd name="T29" fmla="*/ 0 h 836"/>
                <a:gd name="T30" fmla="*/ 0 w 491"/>
                <a:gd name="T31" fmla="*/ 0 h 836"/>
                <a:gd name="T32" fmla="*/ 0 w 491"/>
                <a:gd name="T33" fmla="*/ 0 h 836"/>
                <a:gd name="T34" fmla="*/ 0 w 491"/>
                <a:gd name="T35" fmla="*/ 0 h 836"/>
                <a:gd name="T36" fmla="*/ 0 w 491"/>
                <a:gd name="T37" fmla="*/ 0 h 836"/>
                <a:gd name="T38" fmla="*/ 0 w 491"/>
                <a:gd name="T39" fmla="*/ 0 h 836"/>
                <a:gd name="T40" fmla="*/ 0 w 491"/>
                <a:gd name="T41" fmla="*/ 0 h 836"/>
                <a:gd name="T42" fmla="*/ 0 w 491"/>
                <a:gd name="T43" fmla="*/ 0 h 836"/>
                <a:gd name="T44" fmla="*/ 0 w 491"/>
                <a:gd name="T45" fmla="*/ 0 h 836"/>
                <a:gd name="T46" fmla="*/ 0 w 491"/>
                <a:gd name="T47" fmla="*/ 0 h 836"/>
                <a:gd name="T48" fmla="*/ 0 w 491"/>
                <a:gd name="T49" fmla="*/ 0 h 836"/>
                <a:gd name="T50" fmla="*/ 0 w 491"/>
                <a:gd name="T51" fmla="*/ 0 h 836"/>
                <a:gd name="T52" fmla="*/ 0 w 491"/>
                <a:gd name="T53" fmla="*/ 0 h 836"/>
                <a:gd name="T54" fmla="*/ 0 w 491"/>
                <a:gd name="T55" fmla="*/ 0 h 836"/>
                <a:gd name="T56" fmla="*/ 0 w 491"/>
                <a:gd name="T57" fmla="*/ 0 h 836"/>
                <a:gd name="T58" fmla="*/ 0 w 491"/>
                <a:gd name="T59" fmla="*/ 0 h 836"/>
                <a:gd name="T60" fmla="*/ 0 w 491"/>
                <a:gd name="T61" fmla="*/ 0 h 836"/>
                <a:gd name="T62" fmla="*/ 0 w 491"/>
                <a:gd name="T63" fmla="*/ 0 h 836"/>
                <a:gd name="T64" fmla="*/ 0 w 491"/>
                <a:gd name="T65" fmla="*/ 0 h 836"/>
                <a:gd name="T66" fmla="*/ 0 w 491"/>
                <a:gd name="T67" fmla="*/ 0 h 836"/>
                <a:gd name="T68" fmla="*/ 0 w 491"/>
                <a:gd name="T69" fmla="*/ 0 h 836"/>
                <a:gd name="T70" fmla="*/ 0 w 491"/>
                <a:gd name="T71" fmla="*/ 0 h 836"/>
                <a:gd name="T72" fmla="*/ 0 w 491"/>
                <a:gd name="T73" fmla="*/ 0 h 8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91"/>
                <a:gd name="T112" fmla="*/ 0 h 836"/>
                <a:gd name="T113" fmla="*/ 491 w 491"/>
                <a:gd name="T114" fmla="*/ 836 h 8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91" h="836">
                  <a:moveTo>
                    <a:pt x="0" y="51"/>
                  </a:moveTo>
                  <a:lnTo>
                    <a:pt x="1" y="41"/>
                  </a:lnTo>
                  <a:lnTo>
                    <a:pt x="4" y="31"/>
                  </a:lnTo>
                  <a:lnTo>
                    <a:pt x="8" y="23"/>
                  </a:lnTo>
                  <a:lnTo>
                    <a:pt x="15" y="15"/>
                  </a:lnTo>
                  <a:lnTo>
                    <a:pt x="23" y="8"/>
                  </a:lnTo>
                  <a:lnTo>
                    <a:pt x="31" y="4"/>
                  </a:lnTo>
                  <a:lnTo>
                    <a:pt x="41" y="1"/>
                  </a:lnTo>
                  <a:lnTo>
                    <a:pt x="51" y="0"/>
                  </a:lnTo>
                  <a:lnTo>
                    <a:pt x="441" y="0"/>
                  </a:lnTo>
                  <a:lnTo>
                    <a:pt x="451" y="1"/>
                  </a:lnTo>
                  <a:lnTo>
                    <a:pt x="461" y="4"/>
                  </a:lnTo>
                  <a:lnTo>
                    <a:pt x="470" y="8"/>
                  </a:lnTo>
                  <a:lnTo>
                    <a:pt x="477" y="15"/>
                  </a:lnTo>
                  <a:lnTo>
                    <a:pt x="483" y="23"/>
                  </a:lnTo>
                  <a:lnTo>
                    <a:pt x="488" y="31"/>
                  </a:lnTo>
                  <a:lnTo>
                    <a:pt x="491" y="41"/>
                  </a:lnTo>
                  <a:lnTo>
                    <a:pt x="491" y="51"/>
                  </a:lnTo>
                  <a:lnTo>
                    <a:pt x="491" y="785"/>
                  </a:lnTo>
                  <a:lnTo>
                    <a:pt x="491" y="795"/>
                  </a:lnTo>
                  <a:lnTo>
                    <a:pt x="488" y="805"/>
                  </a:lnTo>
                  <a:lnTo>
                    <a:pt x="483" y="813"/>
                  </a:lnTo>
                  <a:lnTo>
                    <a:pt x="477" y="821"/>
                  </a:lnTo>
                  <a:lnTo>
                    <a:pt x="470" y="828"/>
                  </a:lnTo>
                  <a:lnTo>
                    <a:pt x="461" y="832"/>
                  </a:lnTo>
                  <a:lnTo>
                    <a:pt x="451" y="835"/>
                  </a:lnTo>
                  <a:lnTo>
                    <a:pt x="441" y="836"/>
                  </a:lnTo>
                  <a:lnTo>
                    <a:pt x="51" y="836"/>
                  </a:lnTo>
                  <a:lnTo>
                    <a:pt x="41" y="835"/>
                  </a:lnTo>
                  <a:lnTo>
                    <a:pt x="31" y="832"/>
                  </a:lnTo>
                  <a:lnTo>
                    <a:pt x="23" y="828"/>
                  </a:lnTo>
                  <a:lnTo>
                    <a:pt x="15" y="821"/>
                  </a:lnTo>
                  <a:lnTo>
                    <a:pt x="8" y="813"/>
                  </a:lnTo>
                  <a:lnTo>
                    <a:pt x="4" y="805"/>
                  </a:lnTo>
                  <a:lnTo>
                    <a:pt x="1" y="795"/>
                  </a:lnTo>
                  <a:lnTo>
                    <a:pt x="0" y="785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1" name="Freeform 9"/>
            <p:cNvSpPr>
              <a:spLocks/>
            </p:cNvSpPr>
            <p:nvPr/>
          </p:nvSpPr>
          <p:spPr bwMode="auto">
            <a:xfrm>
              <a:off x="509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5" y="470"/>
                  </a:moveTo>
                  <a:lnTo>
                    <a:pt x="75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5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2" name="Freeform 10"/>
            <p:cNvSpPr>
              <a:spLocks/>
            </p:cNvSpPr>
            <p:nvPr/>
          </p:nvSpPr>
          <p:spPr bwMode="auto">
            <a:xfrm>
              <a:off x="561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4" y="470"/>
                  </a:moveTo>
                  <a:lnTo>
                    <a:pt x="76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6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4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3" name="Freeform 11"/>
            <p:cNvSpPr>
              <a:spLocks/>
            </p:cNvSpPr>
            <p:nvPr/>
          </p:nvSpPr>
          <p:spPr bwMode="auto">
            <a:xfrm>
              <a:off x="977" y="116"/>
              <a:ext cx="106" cy="157"/>
            </a:xfrm>
            <a:custGeom>
              <a:avLst/>
              <a:gdLst>
                <a:gd name="T0" fmla="*/ 0 w 320"/>
                <a:gd name="T1" fmla="*/ 0 h 469"/>
                <a:gd name="T2" fmla="*/ 0 w 320"/>
                <a:gd name="T3" fmla="*/ 0 h 469"/>
                <a:gd name="T4" fmla="*/ 0 w 320"/>
                <a:gd name="T5" fmla="*/ 0 h 469"/>
                <a:gd name="T6" fmla="*/ 0 w 320"/>
                <a:gd name="T7" fmla="*/ 0 h 469"/>
                <a:gd name="T8" fmla="*/ 0 w 320"/>
                <a:gd name="T9" fmla="*/ 0 h 469"/>
                <a:gd name="T10" fmla="*/ 0 w 320"/>
                <a:gd name="T11" fmla="*/ 0 h 469"/>
                <a:gd name="T12" fmla="*/ 0 w 320"/>
                <a:gd name="T13" fmla="*/ 0 h 469"/>
                <a:gd name="T14" fmla="*/ 0 w 320"/>
                <a:gd name="T15" fmla="*/ 0 h 469"/>
                <a:gd name="T16" fmla="*/ 0 w 320"/>
                <a:gd name="T17" fmla="*/ 0 h 469"/>
                <a:gd name="T18" fmla="*/ 0 w 320"/>
                <a:gd name="T19" fmla="*/ 0 h 469"/>
                <a:gd name="T20" fmla="*/ 0 w 320"/>
                <a:gd name="T21" fmla="*/ 0 h 469"/>
                <a:gd name="T22" fmla="*/ 0 w 320"/>
                <a:gd name="T23" fmla="*/ 0 h 469"/>
                <a:gd name="T24" fmla="*/ 0 w 320"/>
                <a:gd name="T25" fmla="*/ 0 h 469"/>
                <a:gd name="T26" fmla="*/ 0 w 320"/>
                <a:gd name="T27" fmla="*/ 0 h 469"/>
                <a:gd name="T28" fmla="*/ 0 w 320"/>
                <a:gd name="T29" fmla="*/ 0 h 469"/>
                <a:gd name="T30" fmla="*/ 0 w 320"/>
                <a:gd name="T31" fmla="*/ 0 h 469"/>
                <a:gd name="T32" fmla="*/ 0 w 320"/>
                <a:gd name="T33" fmla="*/ 0 h 469"/>
                <a:gd name="T34" fmla="*/ 0 w 320"/>
                <a:gd name="T35" fmla="*/ 0 h 469"/>
                <a:gd name="T36" fmla="*/ 0 w 320"/>
                <a:gd name="T37" fmla="*/ 0 h 469"/>
                <a:gd name="T38" fmla="*/ 0 w 320"/>
                <a:gd name="T39" fmla="*/ 0 h 469"/>
                <a:gd name="T40" fmla="*/ 0 w 320"/>
                <a:gd name="T41" fmla="*/ 0 h 469"/>
                <a:gd name="T42" fmla="*/ 0 w 320"/>
                <a:gd name="T43" fmla="*/ 0 h 469"/>
                <a:gd name="T44" fmla="*/ 0 w 320"/>
                <a:gd name="T45" fmla="*/ 0 h 469"/>
                <a:gd name="T46" fmla="*/ 0 w 320"/>
                <a:gd name="T47" fmla="*/ 0 h 469"/>
                <a:gd name="T48" fmla="*/ 0 w 320"/>
                <a:gd name="T49" fmla="*/ 0 h 469"/>
                <a:gd name="T50" fmla="*/ 0 w 320"/>
                <a:gd name="T51" fmla="*/ 0 h 469"/>
                <a:gd name="T52" fmla="*/ 0 w 320"/>
                <a:gd name="T53" fmla="*/ 0 h 469"/>
                <a:gd name="T54" fmla="*/ 0 w 320"/>
                <a:gd name="T55" fmla="*/ 0 h 469"/>
                <a:gd name="T56" fmla="*/ 0 w 320"/>
                <a:gd name="T57" fmla="*/ 0 h 469"/>
                <a:gd name="T58" fmla="*/ 0 w 320"/>
                <a:gd name="T59" fmla="*/ 0 h 469"/>
                <a:gd name="T60" fmla="*/ 0 w 320"/>
                <a:gd name="T61" fmla="*/ 0 h 469"/>
                <a:gd name="T62" fmla="*/ 0 w 320"/>
                <a:gd name="T63" fmla="*/ 0 h 469"/>
                <a:gd name="T64" fmla="*/ 0 w 320"/>
                <a:gd name="T65" fmla="*/ 0 h 469"/>
                <a:gd name="T66" fmla="*/ 0 w 320"/>
                <a:gd name="T67" fmla="*/ 0 h 469"/>
                <a:gd name="T68" fmla="*/ 0 w 320"/>
                <a:gd name="T69" fmla="*/ 0 h 469"/>
                <a:gd name="T70" fmla="*/ 0 w 320"/>
                <a:gd name="T71" fmla="*/ 0 h 469"/>
                <a:gd name="T72" fmla="*/ 0 w 320"/>
                <a:gd name="T73" fmla="*/ 0 h 469"/>
                <a:gd name="T74" fmla="*/ 0 w 320"/>
                <a:gd name="T75" fmla="*/ 0 h 469"/>
                <a:gd name="T76" fmla="*/ 0 w 320"/>
                <a:gd name="T77" fmla="*/ 0 h 469"/>
                <a:gd name="T78" fmla="*/ 0 w 320"/>
                <a:gd name="T79" fmla="*/ 0 h 469"/>
                <a:gd name="T80" fmla="*/ 0 w 320"/>
                <a:gd name="T81" fmla="*/ 0 h 469"/>
                <a:gd name="T82" fmla="*/ 0 w 320"/>
                <a:gd name="T83" fmla="*/ 0 h 469"/>
                <a:gd name="T84" fmla="*/ 0 w 320"/>
                <a:gd name="T85" fmla="*/ 0 h 469"/>
                <a:gd name="T86" fmla="*/ 0 w 320"/>
                <a:gd name="T87" fmla="*/ 0 h 469"/>
                <a:gd name="T88" fmla="*/ 0 w 320"/>
                <a:gd name="T89" fmla="*/ 0 h 469"/>
                <a:gd name="T90" fmla="*/ 0 w 320"/>
                <a:gd name="T91" fmla="*/ 0 h 469"/>
                <a:gd name="T92" fmla="*/ 0 w 320"/>
                <a:gd name="T93" fmla="*/ 0 h 469"/>
                <a:gd name="T94" fmla="*/ 0 w 320"/>
                <a:gd name="T95" fmla="*/ 0 h 469"/>
                <a:gd name="T96" fmla="*/ 0 w 320"/>
                <a:gd name="T97" fmla="*/ 0 h 469"/>
                <a:gd name="T98" fmla="*/ 0 w 320"/>
                <a:gd name="T99" fmla="*/ 0 h 469"/>
                <a:gd name="T100" fmla="*/ 0 w 320"/>
                <a:gd name="T101" fmla="*/ 0 h 469"/>
                <a:gd name="T102" fmla="*/ 0 w 320"/>
                <a:gd name="T103" fmla="*/ 0 h 469"/>
                <a:gd name="T104" fmla="*/ 0 w 320"/>
                <a:gd name="T105" fmla="*/ 0 h 469"/>
                <a:gd name="T106" fmla="*/ 0 w 320"/>
                <a:gd name="T107" fmla="*/ 0 h 469"/>
                <a:gd name="T108" fmla="*/ 0 w 320"/>
                <a:gd name="T109" fmla="*/ 0 h 46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20"/>
                <a:gd name="T166" fmla="*/ 0 h 469"/>
                <a:gd name="T167" fmla="*/ 320 w 320"/>
                <a:gd name="T168" fmla="*/ 469 h 46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20" h="469">
                  <a:moveTo>
                    <a:pt x="5" y="468"/>
                  </a:moveTo>
                  <a:lnTo>
                    <a:pt x="24" y="469"/>
                  </a:lnTo>
                  <a:lnTo>
                    <a:pt x="41" y="468"/>
                  </a:lnTo>
                  <a:lnTo>
                    <a:pt x="57" y="466"/>
                  </a:lnTo>
                  <a:lnTo>
                    <a:pt x="74" y="460"/>
                  </a:lnTo>
                  <a:lnTo>
                    <a:pt x="88" y="455"/>
                  </a:lnTo>
                  <a:lnTo>
                    <a:pt x="103" y="447"/>
                  </a:lnTo>
                  <a:lnTo>
                    <a:pt x="114" y="437"/>
                  </a:lnTo>
                  <a:lnTo>
                    <a:pt x="127" y="429"/>
                  </a:lnTo>
                  <a:lnTo>
                    <a:pt x="141" y="413"/>
                  </a:lnTo>
                  <a:lnTo>
                    <a:pt x="154" y="396"/>
                  </a:lnTo>
                  <a:lnTo>
                    <a:pt x="167" y="377"/>
                  </a:lnTo>
                  <a:lnTo>
                    <a:pt x="180" y="356"/>
                  </a:lnTo>
                  <a:lnTo>
                    <a:pt x="193" y="330"/>
                  </a:lnTo>
                  <a:lnTo>
                    <a:pt x="205" y="300"/>
                  </a:lnTo>
                  <a:lnTo>
                    <a:pt x="220" y="264"/>
                  </a:lnTo>
                  <a:lnTo>
                    <a:pt x="235" y="224"/>
                  </a:lnTo>
                  <a:lnTo>
                    <a:pt x="238" y="214"/>
                  </a:lnTo>
                  <a:lnTo>
                    <a:pt x="248" y="190"/>
                  </a:lnTo>
                  <a:lnTo>
                    <a:pt x="261" y="154"/>
                  </a:lnTo>
                  <a:lnTo>
                    <a:pt x="277" y="114"/>
                  </a:lnTo>
                  <a:lnTo>
                    <a:pt x="291" y="74"/>
                  </a:lnTo>
                  <a:lnTo>
                    <a:pt x="304" y="39"/>
                  </a:lnTo>
                  <a:lnTo>
                    <a:pt x="314" y="14"/>
                  </a:lnTo>
                  <a:lnTo>
                    <a:pt x="317" y="4"/>
                  </a:lnTo>
                  <a:lnTo>
                    <a:pt x="320" y="0"/>
                  </a:lnTo>
                  <a:lnTo>
                    <a:pt x="314" y="0"/>
                  </a:lnTo>
                  <a:lnTo>
                    <a:pt x="243" y="0"/>
                  </a:lnTo>
                  <a:lnTo>
                    <a:pt x="240" y="0"/>
                  </a:lnTo>
                  <a:lnTo>
                    <a:pt x="240" y="1"/>
                  </a:lnTo>
                  <a:lnTo>
                    <a:pt x="165" y="220"/>
                  </a:lnTo>
                  <a:lnTo>
                    <a:pt x="87" y="1"/>
                  </a:lnTo>
                  <a:lnTo>
                    <a:pt x="85" y="0"/>
                  </a:lnTo>
                  <a:lnTo>
                    <a:pt x="83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1" y="4"/>
                  </a:lnTo>
                  <a:lnTo>
                    <a:pt x="124" y="313"/>
                  </a:lnTo>
                  <a:lnTo>
                    <a:pt x="120" y="323"/>
                  </a:lnTo>
                  <a:lnTo>
                    <a:pt x="115" y="333"/>
                  </a:lnTo>
                  <a:lnTo>
                    <a:pt x="111" y="342"/>
                  </a:lnTo>
                  <a:lnTo>
                    <a:pt x="105" y="350"/>
                  </a:lnTo>
                  <a:lnTo>
                    <a:pt x="100" y="359"/>
                  </a:lnTo>
                  <a:lnTo>
                    <a:pt x="94" y="366"/>
                  </a:lnTo>
                  <a:lnTo>
                    <a:pt x="88" y="373"/>
                  </a:lnTo>
                  <a:lnTo>
                    <a:pt x="83" y="379"/>
                  </a:lnTo>
                  <a:lnTo>
                    <a:pt x="75" y="386"/>
                  </a:lnTo>
                  <a:lnTo>
                    <a:pt x="67" y="392"/>
                  </a:lnTo>
                  <a:lnTo>
                    <a:pt x="58" y="396"/>
                  </a:lnTo>
                  <a:lnTo>
                    <a:pt x="48" y="399"/>
                  </a:lnTo>
                  <a:lnTo>
                    <a:pt x="38" y="402"/>
                  </a:lnTo>
                  <a:lnTo>
                    <a:pt x="28" y="403"/>
                  </a:lnTo>
                  <a:lnTo>
                    <a:pt x="17" y="403"/>
                  </a:lnTo>
                  <a:lnTo>
                    <a:pt x="5" y="402"/>
                  </a:lnTo>
                  <a:lnTo>
                    <a:pt x="5" y="46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4" name="Freeform 12"/>
            <p:cNvSpPr>
              <a:spLocks noEditPoints="1"/>
            </p:cNvSpPr>
            <p:nvPr/>
          </p:nvSpPr>
          <p:spPr bwMode="auto">
            <a:xfrm>
              <a:off x="868" y="113"/>
              <a:ext cx="109" cy="114"/>
            </a:xfrm>
            <a:custGeom>
              <a:avLst/>
              <a:gdLst>
                <a:gd name="T0" fmla="*/ 0 w 326"/>
                <a:gd name="T1" fmla="*/ 0 h 341"/>
                <a:gd name="T2" fmla="*/ 0 w 326"/>
                <a:gd name="T3" fmla="*/ 0 h 341"/>
                <a:gd name="T4" fmla="*/ 0 w 326"/>
                <a:gd name="T5" fmla="*/ 0 h 341"/>
                <a:gd name="T6" fmla="*/ 0 w 326"/>
                <a:gd name="T7" fmla="*/ 0 h 341"/>
                <a:gd name="T8" fmla="*/ 0 w 326"/>
                <a:gd name="T9" fmla="*/ 0 h 341"/>
                <a:gd name="T10" fmla="*/ 0 w 326"/>
                <a:gd name="T11" fmla="*/ 0 h 341"/>
                <a:gd name="T12" fmla="*/ 0 w 326"/>
                <a:gd name="T13" fmla="*/ 0 h 341"/>
                <a:gd name="T14" fmla="*/ 0 w 326"/>
                <a:gd name="T15" fmla="*/ 0 h 341"/>
                <a:gd name="T16" fmla="*/ 0 w 326"/>
                <a:gd name="T17" fmla="*/ 0 h 341"/>
                <a:gd name="T18" fmla="*/ 0 w 326"/>
                <a:gd name="T19" fmla="*/ 0 h 341"/>
                <a:gd name="T20" fmla="*/ 0 w 326"/>
                <a:gd name="T21" fmla="*/ 0 h 341"/>
                <a:gd name="T22" fmla="*/ 0 w 326"/>
                <a:gd name="T23" fmla="*/ 0 h 341"/>
                <a:gd name="T24" fmla="*/ 0 w 326"/>
                <a:gd name="T25" fmla="*/ 0 h 341"/>
                <a:gd name="T26" fmla="*/ 0 w 326"/>
                <a:gd name="T27" fmla="*/ 0 h 341"/>
                <a:gd name="T28" fmla="*/ 0 w 326"/>
                <a:gd name="T29" fmla="*/ 0 h 341"/>
                <a:gd name="T30" fmla="*/ 0 w 326"/>
                <a:gd name="T31" fmla="*/ 0 h 341"/>
                <a:gd name="T32" fmla="*/ 0 w 326"/>
                <a:gd name="T33" fmla="*/ 0 h 341"/>
                <a:gd name="T34" fmla="*/ 0 w 326"/>
                <a:gd name="T35" fmla="*/ 0 h 341"/>
                <a:gd name="T36" fmla="*/ 0 w 326"/>
                <a:gd name="T37" fmla="*/ 0 h 341"/>
                <a:gd name="T38" fmla="*/ 0 w 326"/>
                <a:gd name="T39" fmla="*/ 0 h 341"/>
                <a:gd name="T40" fmla="*/ 0 w 326"/>
                <a:gd name="T41" fmla="*/ 0 h 341"/>
                <a:gd name="T42" fmla="*/ 0 w 326"/>
                <a:gd name="T43" fmla="*/ 0 h 341"/>
                <a:gd name="T44" fmla="*/ 0 w 326"/>
                <a:gd name="T45" fmla="*/ 0 h 341"/>
                <a:gd name="T46" fmla="*/ 0 w 326"/>
                <a:gd name="T47" fmla="*/ 0 h 341"/>
                <a:gd name="T48" fmla="*/ 0 w 326"/>
                <a:gd name="T49" fmla="*/ 0 h 341"/>
                <a:gd name="T50" fmla="*/ 0 w 326"/>
                <a:gd name="T51" fmla="*/ 0 h 341"/>
                <a:gd name="T52" fmla="*/ 0 w 326"/>
                <a:gd name="T53" fmla="*/ 0 h 341"/>
                <a:gd name="T54" fmla="*/ 0 w 326"/>
                <a:gd name="T55" fmla="*/ 0 h 341"/>
                <a:gd name="T56" fmla="*/ 0 w 326"/>
                <a:gd name="T57" fmla="*/ 0 h 341"/>
                <a:gd name="T58" fmla="*/ 0 w 326"/>
                <a:gd name="T59" fmla="*/ 0 h 341"/>
                <a:gd name="T60" fmla="*/ 0 w 326"/>
                <a:gd name="T61" fmla="*/ 0 h 341"/>
                <a:gd name="T62" fmla="*/ 0 w 326"/>
                <a:gd name="T63" fmla="*/ 0 h 341"/>
                <a:gd name="T64" fmla="*/ 0 w 326"/>
                <a:gd name="T65" fmla="*/ 0 h 341"/>
                <a:gd name="T66" fmla="*/ 0 w 326"/>
                <a:gd name="T67" fmla="*/ 0 h 341"/>
                <a:gd name="T68" fmla="*/ 0 w 326"/>
                <a:gd name="T69" fmla="*/ 0 h 341"/>
                <a:gd name="T70" fmla="*/ 0 w 326"/>
                <a:gd name="T71" fmla="*/ 0 h 341"/>
                <a:gd name="T72" fmla="*/ 0 w 326"/>
                <a:gd name="T73" fmla="*/ 0 h 341"/>
                <a:gd name="T74" fmla="*/ 0 w 326"/>
                <a:gd name="T75" fmla="*/ 0 h 341"/>
                <a:gd name="T76" fmla="*/ 0 w 326"/>
                <a:gd name="T77" fmla="*/ 0 h 341"/>
                <a:gd name="T78" fmla="*/ 0 w 326"/>
                <a:gd name="T79" fmla="*/ 0 h 341"/>
                <a:gd name="T80" fmla="*/ 0 w 326"/>
                <a:gd name="T81" fmla="*/ 0 h 341"/>
                <a:gd name="T82" fmla="*/ 0 w 326"/>
                <a:gd name="T83" fmla="*/ 0 h 341"/>
                <a:gd name="T84" fmla="*/ 0 w 326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6"/>
                <a:gd name="T130" fmla="*/ 0 h 341"/>
                <a:gd name="T131" fmla="*/ 326 w 326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6" h="341">
                  <a:moveTo>
                    <a:pt x="163" y="0"/>
                  </a:moveTo>
                  <a:lnTo>
                    <a:pt x="146" y="2"/>
                  </a:lnTo>
                  <a:lnTo>
                    <a:pt x="129" y="3"/>
                  </a:lnTo>
                  <a:lnTo>
                    <a:pt x="112" y="7"/>
                  </a:lnTo>
                  <a:lnTo>
                    <a:pt x="97" y="13"/>
                  </a:lnTo>
                  <a:lnTo>
                    <a:pt x="82" y="20"/>
                  </a:lnTo>
                  <a:lnTo>
                    <a:pt x="69" y="27"/>
                  </a:lnTo>
                  <a:lnTo>
                    <a:pt x="56" y="38"/>
                  </a:lnTo>
                  <a:lnTo>
                    <a:pt x="45" y="48"/>
                  </a:lnTo>
                  <a:lnTo>
                    <a:pt x="35" y="60"/>
                  </a:lnTo>
                  <a:lnTo>
                    <a:pt x="26" y="73"/>
                  </a:lnTo>
                  <a:lnTo>
                    <a:pt x="19" y="86"/>
                  </a:lnTo>
                  <a:lnTo>
                    <a:pt x="12" y="102"/>
                  </a:lnTo>
                  <a:lnTo>
                    <a:pt x="6" y="118"/>
                  </a:lnTo>
                  <a:lnTo>
                    <a:pt x="3" y="135"/>
                  </a:lnTo>
                  <a:lnTo>
                    <a:pt x="0" y="152"/>
                  </a:lnTo>
                  <a:lnTo>
                    <a:pt x="0" y="170"/>
                  </a:lnTo>
                  <a:lnTo>
                    <a:pt x="0" y="189"/>
                  </a:lnTo>
                  <a:lnTo>
                    <a:pt x="3" y="208"/>
                  </a:lnTo>
                  <a:lnTo>
                    <a:pt x="6" y="223"/>
                  </a:lnTo>
                  <a:lnTo>
                    <a:pt x="12" y="241"/>
                  </a:lnTo>
                  <a:lnTo>
                    <a:pt x="17" y="255"/>
                  </a:lnTo>
                  <a:lnTo>
                    <a:pt x="26" y="269"/>
                  </a:lnTo>
                  <a:lnTo>
                    <a:pt x="35" y="282"/>
                  </a:lnTo>
                  <a:lnTo>
                    <a:pt x="45" y="293"/>
                  </a:lnTo>
                  <a:lnTo>
                    <a:pt x="56" y="305"/>
                  </a:lnTo>
                  <a:lnTo>
                    <a:pt x="69" y="313"/>
                  </a:lnTo>
                  <a:lnTo>
                    <a:pt x="82" y="322"/>
                  </a:lnTo>
                  <a:lnTo>
                    <a:pt x="96" y="328"/>
                  </a:lnTo>
                  <a:lnTo>
                    <a:pt x="112" y="334"/>
                  </a:lnTo>
                  <a:lnTo>
                    <a:pt x="127" y="338"/>
                  </a:lnTo>
                  <a:lnTo>
                    <a:pt x="145" y="341"/>
                  </a:lnTo>
                  <a:lnTo>
                    <a:pt x="163" y="341"/>
                  </a:lnTo>
                  <a:lnTo>
                    <a:pt x="182" y="341"/>
                  </a:lnTo>
                  <a:lnTo>
                    <a:pt x="199" y="338"/>
                  </a:lnTo>
                  <a:lnTo>
                    <a:pt x="215" y="334"/>
                  </a:lnTo>
                  <a:lnTo>
                    <a:pt x="230" y="328"/>
                  </a:lnTo>
                  <a:lnTo>
                    <a:pt x="245" y="322"/>
                  </a:lnTo>
                  <a:lnTo>
                    <a:pt x="258" y="313"/>
                  </a:lnTo>
                  <a:lnTo>
                    <a:pt x="270" y="305"/>
                  </a:lnTo>
                  <a:lnTo>
                    <a:pt x="282" y="293"/>
                  </a:lnTo>
                  <a:lnTo>
                    <a:pt x="292" y="282"/>
                  </a:lnTo>
                  <a:lnTo>
                    <a:pt x="300" y="269"/>
                  </a:lnTo>
                  <a:lnTo>
                    <a:pt x="308" y="255"/>
                  </a:lnTo>
                  <a:lnTo>
                    <a:pt x="315" y="241"/>
                  </a:lnTo>
                  <a:lnTo>
                    <a:pt x="319" y="223"/>
                  </a:lnTo>
                  <a:lnTo>
                    <a:pt x="323" y="208"/>
                  </a:lnTo>
                  <a:lnTo>
                    <a:pt x="326" y="189"/>
                  </a:lnTo>
                  <a:lnTo>
                    <a:pt x="326" y="170"/>
                  </a:lnTo>
                  <a:lnTo>
                    <a:pt x="326" y="152"/>
                  </a:lnTo>
                  <a:lnTo>
                    <a:pt x="323" y="135"/>
                  </a:lnTo>
                  <a:lnTo>
                    <a:pt x="319" y="118"/>
                  </a:lnTo>
                  <a:lnTo>
                    <a:pt x="315" y="102"/>
                  </a:lnTo>
                  <a:lnTo>
                    <a:pt x="308" y="86"/>
                  </a:lnTo>
                  <a:lnTo>
                    <a:pt x="300" y="73"/>
                  </a:lnTo>
                  <a:lnTo>
                    <a:pt x="292" y="60"/>
                  </a:lnTo>
                  <a:lnTo>
                    <a:pt x="280" y="48"/>
                  </a:lnTo>
                  <a:lnTo>
                    <a:pt x="270" y="38"/>
                  </a:lnTo>
                  <a:lnTo>
                    <a:pt x="258" y="27"/>
                  </a:lnTo>
                  <a:lnTo>
                    <a:pt x="243" y="20"/>
                  </a:lnTo>
                  <a:lnTo>
                    <a:pt x="229" y="13"/>
                  </a:lnTo>
                  <a:lnTo>
                    <a:pt x="215" y="7"/>
                  </a:lnTo>
                  <a:lnTo>
                    <a:pt x="197" y="3"/>
                  </a:lnTo>
                  <a:lnTo>
                    <a:pt x="180" y="2"/>
                  </a:lnTo>
                  <a:lnTo>
                    <a:pt x="163" y="0"/>
                  </a:lnTo>
                  <a:close/>
                  <a:moveTo>
                    <a:pt x="163" y="278"/>
                  </a:moveTo>
                  <a:lnTo>
                    <a:pt x="153" y="278"/>
                  </a:lnTo>
                  <a:lnTo>
                    <a:pt x="145" y="276"/>
                  </a:lnTo>
                  <a:lnTo>
                    <a:pt x="137" y="273"/>
                  </a:lnTo>
                  <a:lnTo>
                    <a:pt x="129" y="271"/>
                  </a:lnTo>
                  <a:lnTo>
                    <a:pt x="122" y="266"/>
                  </a:lnTo>
                  <a:lnTo>
                    <a:pt x="115" y="261"/>
                  </a:lnTo>
                  <a:lnTo>
                    <a:pt x="107" y="255"/>
                  </a:lnTo>
                  <a:lnTo>
                    <a:pt x="102" y="248"/>
                  </a:lnTo>
                  <a:lnTo>
                    <a:pt x="96" y="241"/>
                  </a:lnTo>
                  <a:lnTo>
                    <a:pt x="92" y="233"/>
                  </a:lnTo>
                  <a:lnTo>
                    <a:pt x="87" y="223"/>
                  </a:lnTo>
                  <a:lnTo>
                    <a:pt x="85" y="215"/>
                  </a:lnTo>
                  <a:lnTo>
                    <a:pt x="82" y="205"/>
                  </a:lnTo>
                  <a:lnTo>
                    <a:pt x="79" y="193"/>
                  </a:lnTo>
                  <a:lnTo>
                    <a:pt x="77" y="182"/>
                  </a:lnTo>
                  <a:lnTo>
                    <a:pt x="77" y="170"/>
                  </a:lnTo>
                  <a:lnTo>
                    <a:pt x="77" y="158"/>
                  </a:lnTo>
                  <a:lnTo>
                    <a:pt x="79" y="146"/>
                  </a:lnTo>
                  <a:lnTo>
                    <a:pt x="82" y="136"/>
                  </a:lnTo>
                  <a:lnTo>
                    <a:pt x="85" y="126"/>
                  </a:lnTo>
                  <a:lnTo>
                    <a:pt x="87" y="116"/>
                  </a:lnTo>
                  <a:lnTo>
                    <a:pt x="92" y="108"/>
                  </a:lnTo>
                  <a:lnTo>
                    <a:pt x="96" y="99"/>
                  </a:lnTo>
                  <a:lnTo>
                    <a:pt x="102" y="92"/>
                  </a:lnTo>
                  <a:lnTo>
                    <a:pt x="107" y="85"/>
                  </a:lnTo>
                  <a:lnTo>
                    <a:pt x="115" y="79"/>
                  </a:lnTo>
                  <a:lnTo>
                    <a:pt x="122" y="75"/>
                  </a:lnTo>
                  <a:lnTo>
                    <a:pt x="129" y="70"/>
                  </a:lnTo>
                  <a:lnTo>
                    <a:pt x="137" y="66"/>
                  </a:lnTo>
                  <a:lnTo>
                    <a:pt x="145" y="65"/>
                  </a:lnTo>
                  <a:lnTo>
                    <a:pt x="153" y="63"/>
                  </a:lnTo>
                  <a:lnTo>
                    <a:pt x="163" y="62"/>
                  </a:lnTo>
                  <a:lnTo>
                    <a:pt x="172" y="63"/>
                  </a:lnTo>
                  <a:lnTo>
                    <a:pt x="180" y="65"/>
                  </a:lnTo>
                  <a:lnTo>
                    <a:pt x="189" y="66"/>
                  </a:lnTo>
                  <a:lnTo>
                    <a:pt x="197" y="70"/>
                  </a:lnTo>
                  <a:lnTo>
                    <a:pt x="205" y="75"/>
                  </a:lnTo>
                  <a:lnTo>
                    <a:pt x="212" y="79"/>
                  </a:lnTo>
                  <a:lnTo>
                    <a:pt x="219" y="85"/>
                  </a:lnTo>
                  <a:lnTo>
                    <a:pt x="225" y="92"/>
                  </a:lnTo>
                  <a:lnTo>
                    <a:pt x="230" y="99"/>
                  </a:lnTo>
                  <a:lnTo>
                    <a:pt x="235" y="108"/>
                  </a:lnTo>
                  <a:lnTo>
                    <a:pt x="239" y="116"/>
                  </a:lnTo>
                  <a:lnTo>
                    <a:pt x="242" y="126"/>
                  </a:lnTo>
                  <a:lnTo>
                    <a:pt x="245" y="136"/>
                  </a:lnTo>
                  <a:lnTo>
                    <a:pt x="247" y="146"/>
                  </a:lnTo>
                  <a:lnTo>
                    <a:pt x="249" y="158"/>
                  </a:lnTo>
                  <a:lnTo>
                    <a:pt x="249" y="170"/>
                  </a:lnTo>
                  <a:lnTo>
                    <a:pt x="249" y="182"/>
                  </a:lnTo>
                  <a:lnTo>
                    <a:pt x="247" y="193"/>
                  </a:lnTo>
                  <a:lnTo>
                    <a:pt x="245" y="205"/>
                  </a:lnTo>
                  <a:lnTo>
                    <a:pt x="242" y="215"/>
                  </a:lnTo>
                  <a:lnTo>
                    <a:pt x="239" y="223"/>
                  </a:lnTo>
                  <a:lnTo>
                    <a:pt x="235" y="233"/>
                  </a:lnTo>
                  <a:lnTo>
                    <a:pt x="230" y="241"/>
                  </a:lnTo>
                  <a:lnTo>
                    <a:pt x="225" y="248"/>
                  </a:lnTo>
                  <a:lnTo>
                    <a:pt x="219" y="255"/>
                  </a:lnTo>
                  <a:lnTo>
                    <a:pt x="212" y="261"/>
                  </a:lnTo>
                  <a:lnTo>
                    <a:pt x="205" y="266"/>
                  </a:lnTo>
                  <a:lnTo>
                    <a:pt x="197" y="271"/>
                  </a:lnTo>
                  <a:lnTo>
                    <a:pt x="189" y="273"/>
                  </a:lnTo>
                  <a:lnTo>
                    <a:pt x="180" y="276"/>
                  </a:lnTo>
                  <a:lnTo>
                    <a:pt x="172" y="278"/>
                  </a:lnTo>
                  <a:lnTo>
                    <a:pt x="163" y="27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5" name="Freeform 13"/>
            <p:cNvSpPr>
              <a:spLocks noEditPoints="1"/>
            </p:cNvSpPr>
            <p:nvPr/>
          </p:nvSpPr>
          <p:spPr bwMode="auto">
            <a:xfrm>
              <a:off x="383" y="113"/>
              <a:ext cx="109" cy="114"/>
            </a:xfrm>
            <a:custGeom>
              <a:avLst/>
              <a:gdLst>
                <a:gd name="T0" fmla="*/ 0 w 327"/>
                <a:gd name="T1" fmla="*/ 0 h 341"/>
                <a:gd name="T2" fmla="*/ 0 w 327"/>
                <a:gd name="T3" fmla="*/ 0 h 341"/>
                <a:gd name="T4" fmla="*/ 0 w 327"/>
                <a:gd name="T5" fmla="*/ 0 h 341"/>
                <a:gd name="T6" fmla="*/ 0 w 327"/>
                <a:gd name="T7" fmla="*/ 0 h 341"/>
                <a:gd name="T8" fmla="*/ 0 w 327"/>
                <a:gd name="T9" fmla="*/ 0 h 341"/>
                <a:gd name="T10" fmla="*/ 0 w 327"/>
                <a:gd name="T11" fmla="*/ 0 h 341"/>
                <a:gd name="T12" fmla="*/ 0 w 327"/>
                <a:gd name="T13" fmla="*/ 0 h 341"/>
                <a:gd name="T14" fmla="*/ 0 w 327"/>
                <a:gd name="T15" fmla="*/ 0 h 341"/>
                <a:gd name="T16" fmla="*/ 0 w 327"/>
                <a:gd name="T17" fmla="*/ 0 h 341"/>
                <a:gd name="T18" fmla="*/ 0 w 327"/>
                <a:gd name="T19" fmla="*/ 0 h 341"/>
                <a:gd name="T20" fmla="*/ 0 w 327"/>
                <a:gd name="T21" fmla="*/ 0 h 341"/>
                <a:gd name="T22" fmla="*/ 0 w 327"/>
                <a:gd name="T23" fmla="*/ 0 h 341"/>
                <a:gd name="T24" fmla="*/ 0 w 327"/>
                <a:gd name="T25" fmla="*/ 0 h 341"/>
                <a:gd name="T26" fmla="*/ 0 w 327"/>
                <a:gd name="T27" fmla="*/ 0 h 341"/>
                <a:gd name="T28" fmla="*/ 0 w 327"/>
                <a:gd name="T29" fmla="*/ 0 h 341"/>
                <a:gd name="T30" fmla="*/ 0 w 327"/>
                <a:gd name="T31" fmla="*/ 0 h 341"/>
                <a:gd name="T32" fmla="*/ 0 w 327"/>
                <a:gd name="T33" fmla="*/ 0 h 341"/>
                <a:gd name="T34" fmla="*/ 0 w 327"/>
                <a:gd name="T35" fmla="*/ 0 h 341"/>
                <a:gd name="T36" fmla="*/ 0 w 327"/>
                <a:gd name="T37" fmla="*/ 0 h 341"/>
                <a:gd name="T38" fmla="*/ 0 w 327"/>
                <a:gd name="T39" fmla="*/ 0 h 341"/>
                <a:gd name="T40" fmla="*/ 0 w 327"/>
                <a:gd name="T41" fmla="*/ 0 h 341"/>
                <a:gd name="T42" fmla="*/ 0 w 327"/>
                <a:gd name="T43" fmla="*/ 0 h 341"/>
                <a:gd name="T44" fmla="*/ 0 w 327"/>
                <a:gd name="T45" fmla="*/ 0 h 341"/>
                <a:gd name="T46" fmla="*/ 0 w 327"/>
                <a:gd name="T47" fmla="*/ 0 h 341"/>
                <a:gd name="T48" fmla="*/ 0 w 327"/>
                <a:gd name="T49" fmla="*/ 0 h 341"/>
                <a:gd name="T50" fmla="*/ 0 w 327"/>
                <a:gd name="T51" fmla="*/ 0 h 341"/>
                <a:gd name="T52" fmla="*/ 0 w 327"/>
                <a:gd name="T53" fmla="*/ 0 h 341"/>
                <a:gd name="T54" fmla="*/ 0 w 327"/>
                <a:gd name="T55" fmla="*/ 0 h 341"/>
                <a:gd name="T56" fmla="*/ 0 w 327"/>
                <a:gd name="T57" fmla="*/ 0 h 341"/>
                <a:gd name="T58" fmla="*/ 0 w 327"/>
                <a:gd name="T59" fmla="*/ 0 h 341"/>
                <a:gd name="T60" fmla="*/ 0 w 327"/>
                <a:gd name="T61" fmla="*/ 0 h 341"/>
                <a:gd name="T62" fmla="*/ 0 w 327"/>
                <a:gd name="T63" fmla="*/ 0 h 341"/>
                <a:gd name="T64" fmla="*/ 0 w 327"/>
                <a:gd name="T65" fmla="*/ 0 h 341"/>
                <a:gd name="T66" fmla="*/ 0 w 327"/>
                <a:gd name="T67" fmla="*/ 0 h 341"/>
                <a:gd name="T68" fmla="*/ 0 w 327"/>
                <a:gd name="T69" fmla="*/ 0 h 341"/>
                <a:gd name="T70" fmla="*/ 0 w 327"/>
                <a:gd name="T71" fmla="*/ 0 h 341"/>
                <a:gd name="T72" fmla="*/ 0 w 327"/>
                <a:gd name="T73" fmla="*/ 0 h 341"/>
                <a:gd name="T74" fmla="*/ 0 w 327"/>
                <a:gd name="T75" fmla="*/ 0 h 341"/>
                <a:gd name="T76" fmla="*/ 0 w 327"/>
                <a:gd name="T77" fmla="*/ 0 h 341"/>
                <a:gd name="T78" fmla="*/ 0 w 327"/>
                <a:gd name="T79" fmla="*/ 0 h 341"/>
                <a:gd name="T80" fmla="*/ 0 w 327"/>
                <a:gd name="T81" fmla="*/ 0 h 341"/>
                <a:gd name="T82" fmla="*/ 0 w 327"/>
                <a:gd name="T83" fmla="*/ 0 h 341"/>
                <a:gd name="T84" fmla="*/ 0 w 327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41"/>
                <a:gd name="T131" fmla="*/ 327 w 327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41">
                  <a:moveTo>
                    <a:pt x="164" y="0"/>
                  </a:moveTo>
                  <a:lnTo>
                    <a:pt x="145" y="0"/>
                  </a:lnTo>
                  <a:lnTo>
                    <a:pt x="128" y="3"/>
                  </a:lnTo>
                  <a:lnTo>
                    <a:pt x="111" y="6"/>
                  </a:lnTo>
                  <a:lnTo>
                    <a:pt x="97" y="12"/>
                  </a:lnTo>
                  <a:lnTo>
                    <a:pt x="81" y="19"/>
                  </a:lnTo>
                  <a:lnTo>
                    <a:pt x="68" y="27"/>
                  </a:lnTo>
                  <a:lnTo>
                    <a:pt x="55" y="36"/>
                  </a:lnTo>
                  <a:lnTo>
                    <a:pt x="44" y="46"/>
                  </a:lnTo>
                  <a:lnTo>
                    <a:pt x="34" y="59"/>
                  </a:lnTo>
                  <a:lnTo>
                    <a:pt x="25" y="72"/>
                  </a:lnTo>
                  <a:lnTo>
                    <a:pt x="18" y="85"/>
                  </a:lnTo>
                  <a:lnTo>
                    <a:pt x="11" y="100"/>
                  </a:lnTo>
                  <a:lnTo>
                    <a:pt x="7" y="116"/>
                  </a:lnTo>
                  <a:lnTo>
                    <a:pt x="2" y="133"/>
                  </a:lnTo>
                  <a:lnTo>
                    <a:pt x="1" y="150"/>
                  </a:lnTo>
                  <a:lnTo>
                    <a:pt x="0" y="169"/>
                  </a:lnTo>
                  <a:lnTo>
                    <a:pt x="1" y="188"/>
                  </a:lnTo>
                  <a:lnTo>
                    <a:pt x="2" y="206"/>
                  </a:lnTo>
                  <a:lnTo>
                    <a:pt x="7" y="223"/>
                  </a:lnTo>
                  <a:lnTo>
                    <a:pt x="11" y="239"/>
                  </a:lnTo>
                  <a:lnTo>
                    <a:pt x="18" y="255"/>
                  </a:lnTo>
                  <a:lnTo>
                    <a:pt x="25" y="268"/>
                  </a:lnTo>
                  <a:lnTo>
                    <a:pt x="34" y="281"/>
                  </a:lnTo>
                  <a:lnTo>
                    <a:pt x="44" y="293"/>
                  </a:lnTo>
                  <a:lnTo>
                    <a:pt x="55" y="303"/>
                  </a:lnTo>
                  <a:lnTo>
                    <a:pt x="68" y="313"/>
                  </a:lnTo>
                  <a:lnTo>
                    <a:pt x="81" y="321"/>
                  </a:lnTo>
                  <a:lnTo>
                    <a:pt x="97" y="328"/>
                  </a:lnTo>
                  <a:lnTo>
                    <a:pt x="111" y="334"/>
                  </a:lnTo>
                  <a:lnTo>
                    <a:pt x="128" y="336"/>
                  </a:lnTo>
                  <a:lnTo>
                    <a:pt x="145" y="339"/>
                  </a:lnTo>
                  <a:lnTo>
                    <a:pt x="164" y="341"/>
                  </a:lnTo>
                  <a:lnTo>
                    <a:pt x="182" y="339"/>
                  </a:lnTo>
                  <a:lnTo>
                    <a:pt x="200" y="336"/>
                  </a:lnTo>
                  <a:lnTo>
                    <a:pt x="215" y="334"/>
                  </a:lnTo>
                  <a:lnTo>
                    <a:pt x="231" y="328"/>
                  </a:lnTo>
                  <a:lnTo>
                    <a:pt x="245" y="321"/>
                  </a:lnTo>
                  <a:lnTo>
                    <a:pt x="258" y="313"/>
                  </a:lnTo>
                  <a:lnTo>
                    <a:pt x="271" y="303"/>
                  </a:lnTo>
                  <a:lnTo>
                    <a:pt x="283" y="293"/>
                  </a:lnTo>
                  <a:lnTo>
                    <a:pt x="293" y="281"/>
                  </a:lnTo>
                  <a:lnTo>
                    <a:pt x="301" y="268"/>
                  </a:lnTo>
                  <a:lnTo>
                    <a:pt x="308" y="255"/>
                  </a:lnTo>
                  <a:lnTo>
                    <a:pt x="315" y="239"/>
                  </a:lnTo>
                  <a:lnTo>
                    <a:pt x="320" y="223"/>
                  </a:lnTo>
                  <a:lnTo>
                    <a:pt x="324" y="206"/>
                  </a:lnTo>
                  <a:lnTo>
                    <a:pt x="325" y="188"/>
                  </a:lnTo>
                  <a:lnTo>
                    <a:pt x="327" y="169"/>
                  </a:lnTo>
                  <a:lnTo>
                    <a:pt x="325" y="150"/>
                  </a:lnTo>
                  <a:lnTo>
                    <a:pt x="324" y="133"/>
                  </a:lnTo>
                  <a:lnTo>
                    <a:pt x="320" y="116"/>
                  </a:lnTo>
                  <a:lnTo>
                    <a:pt x="315" y="100"/>
                  </a:lnTo>
                  <a:lnTo>
                    <a:pt x="308" y="85"/>
                  </a:lnTo>
                  <a:lnTo>
                    <a:pt x="301" y="72"/>
                  </a:lnTo>
                  <a:lnTo>
                    <a:pt x="293" y="59"/>
                  </a:lnTo>
                  <a:lnTo>
                    <a:pt x="283" y="46"/>
                  </a:lnTo>
                  <a:lnTo>
                    <a:pt x="271" y="36"/>
                  </a:lnTo>
                  <a:lnTo>
                    <a:pt x="258" y="27"/>
                  </a:lnTo>
                  <a:lnTo>
                    <a:pt x="245" y="19"/>
                  </a:lnTo>
                  <a:lnTo>
                    <a:pt x="231" y="12"/>
                  </a:lnTo>
                  <a:lnTo>
                    <a:pt x="215" y="6"/>
                  </a:lnTo>
                  <a:lnTo>
                    <a:pt x="200" y="3"/>
                  </a:lnTo>
                  <a:lnTo>
                    <a:pt x="182" y="0"/>
                  </a:lnTo>
                  <a:lnTo>
                    <a:pt x="164" y="0"/>
                  </a:lnTo>
                  <a:close/>
                  <a:moveTo>
                    <a:pt x="162" y="276"/>
                  </a:moveTo>
                  <a:lnTo>
                    <a:pt x="154" y="276"/>
                  </a:lnTo>
                  <a:lnTo>
                    <a:pt x="145" y="275"/>
                  </a:lnTo>
                  <a:lnTo>
                    <a:pt x="137" y="272"/>
                  </a:lnTo>
                  <a:lnTo>
                    <a:pt x="130" y="269"/>
                  </a:lnTo>
                  <a:lnTo>
                    <a:pt x="121" y="265"/>
                  </a:lnTo>
                  <a:lnTo>
                    <a:pt x="115" y="261"/>
                  </a:lnTo>
                  <a:lnTo>
                    <a:pt x="108" y="253"/>
                  </a:lnTo>
                  <a:lnTo>
                    <a:pt x="102" y="248"/>
                  </a:lnTo>
                  <a:lnTo>
                    <a:pt x="97" y="241"/>
                  </a:lnTo>
                  <a:lnTo>
                    <a:pt x="92" y="232"/>
                  </a:lnTo>
                  <a:lnTo>
                    <a:pt x="88" y="223"/>
                  </a:lnTo>
                  <a:lnTo>
                    <a:pt x="84" y="213"/>
                  </a:lnTo>
                  <a:lnTo>
                    <a:pt x="81" y="203"/>
                  </a:lnTo>
                  <a:lnTo>
                    <a:pt x="80" y="192"/>
                  </a:lnTo>
                  <a:lnTo>
                    <a:pt x="78" y="181"/>
                  </a:lnTo>
                  <a:lnTo>
                    <a:pt x="78" y="169"/>
                  </a:lnTo>
                  <a:lnTo>
                    <a:pt x="78" y="158"/>
                  </a:lnTo>
                  <a:lnTo>
                    <a:pt x="80" y="146"/>
                  </a:lnTo>
                  <a:lnTo>
                    <a:pt x="81" y="135"/>
                  </a:lnTo>
                  <a:lnTo>
                    <a:pt x="84" y="125"/>
                  </a:lnTo>
                  <a:lnTo>
                    <a:pt x="88" y="115"/>
                  </a:lnTo>
                  <a:lnTo>
                    <a:pt x="92" y="106"/>
                  </a:lnTo>
                  <a:lnTo>
                    <a:pt x="97" y="99"/>
                  </a:lnTo>
                  <a:lnTo>
                    <a:pt x="102" y="90"/>
                  </a:lnTo>
                  <a:lnTo>
                    <a:pt x="108" y="85"/>
                  </a:lnTo>
                  <a:lnTo>
                    <a:pt x="115" y="79"/>
                  </a:lnTo>
                  <a:lnTo>
                    <a:pt x="121" y="73"/>
                  </a:lnTo>
                  <a:lnTo>
                    <a:pt x="130" y="69"/>
                  </a:lnTo>
                  <a:lnTo>
                    <a:pt x="137" y="66"/>
                  </a:lnTo>
                  <a:lnTo>
                    <a:pt x="145" y="63"/>
                  </a:lnTo>
                  <a:lnTo>
                    <a:pt x="154" y="62"/>
                  </a:lnTo>
                  <a:lnTo>
                    <a:pt x="162" y="62"/>
                  </a:lnTo>
                  <a:lnTo>
                    <a:pt x="172" y="62"/>
                  </a:lnTo>
                  <a:lnTo>
                    <a:pt x="181" y="63"/>
                  </a:lnTo>
                  <a:lnTo>
                    <a:pt x="190" y="66"/>
                  </a:lnTo>
                  <a:lnTo>
                    <a:pt x="198" y="69"/>
                  </a:lnTo>
                  <a:lnTo>
                    <a:pt x="205" y="73"/>
                  </a:lnTo>
                  <a:lnTo>
                    <a:pt x="213" y="79"/>
                  </a:lnTo>
                  <a:lnTo>
                    <a:pt x="218" y="85"/>
                  </a:lnTo>
                  <a:lnTo>
                    <a:pt x="225" y="90"/>
                  </a:lnTo>
                  <a:lnTo>
                    <a:pt x="230" y="99"/>
                  </a:lnTo>
                  <a:lnTo>
                    <a:pt x="235" y="106"/>
                  </a:lnTo>
                  <a:lnTo>
                    <a:pt x="240" y="115"/>
                  </a:lnTo>
                  <a:lnTo>
                    <a:pt x="243" y="125"/>
                  </a:lnTo>
                  <a:lnTo>
                    <a:pt x="245" y="135"/>
                  </a:lnTo>
                  <a:lnTo>
                    <a:pt x="247" y="146"/>
                  </a:lnTo>
                  <a:lnTo>
                    <a:pt x="248" y="158"/>
                  </a:lnTo>
                  <a:lnTo>
                    <a:pt x="250" y="169"/>
                  </a:lnTo>
                  <a:lnTo>
                    <a:pt x="248" y="181"/>
                  </a:lnTo>
                  <a:lnTo>
                    <a:pt x="247" y="192"/>
                  </a:lnTo>
                  <a:lnTo>
                    <a:pt x="245" y="203"/>
                  </a:lnTo>
                  <a:lnTo>
                    <a:pt x="243" y="213"/>
                  </a:lnTo>
                  <a:lnTo>
                    <a:pt x="240" y="223"/>
                  </a:lnTo>
                  <a:lnTo>
                    <a:pt x="235" y="232"/>
                  </a:lnTo>
                  <a:lnTo>
                    <a:pt x="230" y="241"/>
                  </a:lnTo>
                  <a:lnTo>
                    <a:pt x="224" y="248"/>
                  </a:lnTo>
                  <a:lnTo>
                    <a:pt x="218" y="253"/>
                  </a:lnTo>
                  <a:lnTo>
                    <a:pt x="213" y="261"/>
                  </a:lnTo>
                  <a:lnTo>
                    <a:pt x="205" y="265"/>
                  </a:lnTo>
                  <a:lnTo>
                    <a:pt x="197" y="269"/>
                  </a:lnTo>
                  <a:lnTo>
                    <a:pt x="190" y="272"/>
                  </a:lnTo>
                  <a:lnTo>
                    <a:pt x="181" y="275"/>
                  </a:lnTo>
                  <a:lnTo>
                    <a:pt x="172" y="276"/>
                  </a:lnTo>
                  <a:lnTo>
                    <a:pt x="162" y="27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6" name="Rectangle 14"/>
            <p:cNvSpPr>
              <a:spLocks noChangeArrowheads="1"/>
            </p:cNvSpPr>
            <p:nvPr/>
          </p:nvSpPr>
          <p:spPr bwMode="auto">
            <a:xfrm>
              <a:off x="688" y="142"/>
              <a:ext cx="51" cy="20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7" name="Freeform 15"/>
            <p:cNvSpPr>
              <a:spLocks noEditPoints="1"/>
            </p:cNvSpPr>
            <p:nvPr/>
          </p:nvSpPr>
          <p:spPr bwMode="auto">
            <a:xfrm>
              <a:off x="271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2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2" y="393"/>
                  </a:lnTo>
                  <a:lnTo>
                    <a:pt x="305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9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5" y="377"/>
                  </a:lnTo>
                  <a:lnTo>
                    <a:pt x="210" y="362"/>
                  </a:lnTo>
                  <a:lnTo>
                    <a:pt x="205" y="344"/>
                  </a:lnTo>
                  <a:lnTo>
                    <a:pt x="199" y="326"/>
                  </a:lnTo>
                  <a:lnTo>
                    <a:pt x="192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9" y="281"/>
                  </a:lnTo>
                  <a:lnTo>
                    <a:pt x="163" y="277"/>
                  </a:lnTo>
                  <a:lnTo>
                    <a:pt x="156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9" y="267"/>
                  </a:lnTo>
                  <a:lnTo>
                    <a:pt x="79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6" y="0"/>
                  </a:lnTo>
                  <a:lnTo>
                    <a:pt x="73" y="0"/>
                  </a:lnTo>
                  <a:lnTo>
                    <a:pt x="82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6" y="0"/>
                  </a:lnTo>
                  <a:lnTo>
                    <a:pt x="113" y="0"/>
                  </a:lnTo>
                  <a:lnTo>
                    <a:pt x="122" y="0"/>
                  </a:lnTo>
                  <a:lnTo>
                    <a:pt x="145" y="1"/>
                  </a:lnTo>
                  <a:lnTo>
                    <a:pt x="166" y="3"/>
                  </a:lnTo>
                  <a:lnTo>
                    <a:pt x="185" y="6"/>
                  </a:lnTo>
                  <a:lnTo>
                    <a:pt x="202" y="10"/>
                  </a:lnTo>
                  <a:lnTo>
                    <a:pt x="217" y="16"/>
                  </a:lnTo>
                  <a:lnTo>
                    <a:pt x="232" y="23"/>
                  </a:lnTo>
                  <a:lnTo>
                    <a:pt x="245" y="30"/>
                  </a:lnTo>
                  <a:lnTo>
                    <a:pt x="256" y="38"/>
                  </a:lnTo>
                  <a:lnTo>
                    <a:pt x="266" y="47"/>
                  </a:lnTo>
                  <a:lnTo>
                    <a:pt x="273" y="57"/>
                  </a:lnTo>
                  <a:lnTo>
                    <a:pt x="279" y="67"/>
                  </a:lnTo>
                  <a:lnTo>
                    <a:pt x="285" y="77"/>
                  </a:lnTo>
                  <a:lnTo>
                    <a:pt x="289" y="90"/>
                  </a:lnTo>
                  <a:lnTo>
                    <a:pt x="292" y="101"/>
                  </a:lnTo>
                  <a:lnTo>
                    <a:pt x="293" y="114"/>
                  </a:lnTo>
                  <a:lnTo>
                    <a:pt x="295" y="128"/>
                  </a:lnTo>
                  <a:lnTo>
                    <a:pt x="295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9" y="169"/>
                  </a:lnTo>
                  <a:lnTo>
                    <a:pt x="285" y="177"/>
                  </a:lnTo>
                  <a:lnTo>
                    <a:pt x="282" y="184"/>
                  </a:lnTo>
                  <a:lnTo>
                    <a:pt x="277" y="193"/>
                  </a:lnTo>
                  <a:lnTo>
                    <a:pt x="272" y="200"/>
                  </a:lnTo>
                  <a:lnTo>
                    <a:pt x="262" y="211"/>
                  </a:lnTo>
                  <a:lnTo>
                    <a:pt x="249" y="221"/>
                  </a:lnTo>
                  <a:lnTo>
                    <a:pt x="236" y="230"/>
                  </a:lnTo>
                  <a:lnTo>
                    <a:pt x="222" y="237"/>
                  </a:lnTo>
                  <a:lnTo>
                    <a:pt x="232" y="243"/>
                  </a:lnTo>
                  <a:lnTo>
                    <a:pt x="240" y="249"/>
                  </a:lnTo>
                  <a:lnTo>
                    <a:pt x="249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2" y="319"/>
                  </a:lnTo>
                  <a:close/>
                  <a:moveTo>
                    <a:pt x="130" y="66"/>
                  </a:moveTo>
                  <a:lnTo>
                    <a:pt x="126" y="66"/>
                  </a:lnTo>
                  <a:lnTo>
                    <a:pt x="122" y="66"/>
                  </a:lnTo>
                  <a:lnTo>
                    <a:pt x="119" y="66"/>
                  </a:lnTo>
                  <a:lnTo>
                    <a:pt x="114" y="66"/>
                  </a:lnTo>
                  <a:lnTo>
                    <a:pt x="112" y="66"/>
                  </a:lnTo>
                  <a:lnTo>
                    <a:pt x="109" y="66"/>
                  </a:lnTo>
                  <a:lnTo>
                    <a:pt x="106" y="66"/>
                  </a:lnTo>
                  <a:lnTo>
                    <a:pt x="103" y="66"/>
                  </a:lnTo>
                  <a:lnTo>
                    <a:pt x="99" y="66"/>
                  </a:lnTo>
                  <a:lnTo>
                    <a:pt x="96" y="66"/>
                  </a:lnTo>
                  <a:lnTo>
                    <a:pt x="93" y="66"/>
                  </a:lnTo>
                  <a:lnTo>
                    <a:pt x="89" y="66"/>
                  </a:lnTo>
                  <a:lnTo>
                    <a:pt x="86" y="66"/>
                  </a:lnTo>
                  <a:lnTo>
                    <a:pt x="84" y="66"/>
                  </a:lnTo>
                  <a:lnTo>
                    <a:pt x="82" y="66"/>
                  </a:lnTo>
                  <a:lnTo>
                    <a:pt x="79" y="66"/>
                  </a:lnTo>
                  <a:lnTo>
                    <a:pt x="79" y="207"/>
                  </a:lnTo>
                  <a:lnTo>
                    <a:pt x="126" y="207"/>
                  </a:lnTo>
                  <a:lnTo>
                    <a:pt x="145" y="206"/>
                  </a:lnTo>
                  <a:lnTo>
                    <a:pt x="162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5" y="193"/>
                  </a:lnTo>
                  <a:lnTo>
                    <a:pt x="192" y="189"/>
                  </a:lnTo>
                  <a:lnTo>
                    <a:pt x="197" y="183"/>
                  </a:lnTo>
                  <a:lnTo>
                    <a:pt x="202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5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5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5" y="93"/>
                  </a:lnTo>
                  <a:lnTo>
                    <a:pt x="199" y="88"/>
                  </a:lnTo>
                  <a:lnTo>
                    <a:pt x="195" y="83"/>
                  </a:lnTo>
                  <a:lnTo>
                    <a:pt x="189" y="78"/>
                  </a:lnTo>
                  <a:lnTo>
                    <a:pt x="182" y="76"/>
                  </a:lnTo>
                  <a:lnTo>
                    <a:pt x="175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8" name="Freeform 16"/>
            <p:cNvSpPr>
              <a:spLocks noEditPoints="1"/>
            </p:cNvSpPr>
            <p:nvPr/>
          </p:nvSpPr>
          <p:spPr bwMode="auto">
            <a:xfrm>
              <a:off x="758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1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1" y="393"/>
                  </a:lnTo>
                  <a:lnTo>
                    <a:pt x="304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8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4" y="377"/>
                  </a:lnTo>
                  <a:lnTo>
                    <a:pt x="210" y="362"/>
                  </a:lnTo>
                  <a:lnTo>
                    <a:pt x="204" y="344"/>
                  </a:lnTo>
                  <a:lnTo>
                    <a:pt x="198" y="326"/>
                  </a:lnTo>
                  <a:lnTo>
                    <a:pt x="191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8" y="281"/>
                  </a:lnTo>
                  <a:lnTo>
                    <a:pt x="163" y="277"/>
                  </a:lnTo>
                  <a:lnTo>
                    <a:pt x="155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8" y="267"/>
                  </a:lnTo>
                  <a:lnTo>
                    <a:pt x="78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5" y="0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5" y="0"/>
                  </a:lnTo>
                  <a:lnTo>
                    <a:pt x="113" y="0"/>
                  </a:lnTo>
                  <a:lnTo>
                    <a:pt x="121" y="0"/>
                  </a:lnTo>
                  <a:lnTo>
                    <a:pt x="144" y="1"/>
                  </a:lnTo>
                  <a:lnTo>
                    <a:pt x="165" y="3"/>
                  </a:lnTo>
                  <a:lnTo>
                    <a:pt x="184" y="6"/>
                  </a:lnTo>
                  <a:lnTo>
                    <a:pt x="201" y="10"/>
                  </a:lnTo>
                  <a:lnTo>
                    <a:pt x="217" y="16"/>
                  </a:lnTo>
                  <a:lnTo>
                    <a:pt x="231" y="23"/>
                  </a:lnTo>
                  <a:lnTo>
                    <a:pt x="244" y="30"/>
                  </a:lnTo>
                  <a:lnTo>
                    <a:pt x="256" y="38"/>
                  </a:lnTo>
                  <a:lnTo>
                    <a:pt x="264" y="47"/>
                  </a:lnTo>
                  <a:lnTo>
                    <a:pt x="273" y="57"/>
                  </a:lnTo>
                  <a:lnTo>
                    <a:pt x="278" y="67"/>
                  </a:lnTo>
                  <a:lnTo>
                    <a:pt x="284" y="77"/>
                  </a:lnTo>
                  <a:lnTo>
                    <a:pt x="288" y="90"/>
                  </a:lnTo>
                  <a:lnTo>
                    <a:pt x="291" y="101"/>
                  </a:lnTo>
                  <a:lnTo>
                    <a:pt x="293" y="114"/>
                  </a:lnTo>
                  <a:lnTo>
                    <a:pt x="294" y="128"/>
                  </a:lnTo>
                  <a:lnTo>
                    <a:pt x="294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8" y="169"/>
                  </a:lnTo>
                  <a:lnTo>
                    <a:pt x="284" y="177"/>
                  </a:lnTo>
                  <a:lnTo>
                    <a:pt x="281" y="184"/>
                  </a:lnTo>
                  <a:lnTo>
                    <a:pt x="277" y="193"/>
                  </a:lnTo>
                  <a:lnTo>
                    <a:pt x="271" y="200"/>
                  </a:lnTo>
                  <a:lnTo>
                    <a:pt x="261" y="211"/>
                  </a:lnTo>
                  <a:lnTo>
                    <a:pt x="248" y="221"/>
                  </a:lnTo>
                  <a:lnTo>
                    <a:pt x="234" y="230"/>
                  </a:lnTo>
                  <a:lnTo>
                    <a:pt x="221" y="237"/>
                  </a:lnTo>
                  <a:lnTo>
                    <a:pt x="231" y="243"/>
                  </a:lnTo>
                  <a:lnTo>
                    <a:pt x="240" y="249"/>
                  </a:lnTo>
                  <a:lnTo>
                    <a:pt x="248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1" y="319"/>
                  </a:lnTo>
                  <a:close/>
                  <a:moveTo>
                    <a:pt x="130" y="66"/>
                  </a:moveTo>
                  <a:lnTo>
                    <a:pt x="125" y="66"/>
                  </a:lnTo>
                  <a:lnTo>
                    <a:pt x="121" y="66"/>
                  </a:lnTo>
                  <a:lnTo>
                    <a:pt x="118" y="66"/>
                  </a:lnTo>
                  <a:lnTo>
                    <a:pt x="114" y="66"/>
                  </a:lnTo>
                  <a:lnTo>
                    <a:pt x="111" y="66"/>
                  </a:lnTo>
                  <a:lnTo>
                    <a:pt x="108" y="66"/>
                  </a:lnTo>
                  <a:lnTo>
                    <a:pt x="105" y="66"/>
                  </a:lnTo>
                  <a:lnTo>
                    <a:pt x="103" y="66"/>
                  </a:lnTo>
                  <a:lnTo>
                    <a:pt x="98" y="66"/>
                  </a:lnTo>
                  <a:lnTo>
                    <a:pt x="95" y="66"/>
                  </a:lnTo>
                  <a:lnTo>
                    <a:pt x="93" y="66"/>
                  </a:lnTo>
                  <a:lnTo>
                    <a:pt x="88" y="66"/>
                  </a:lnTo>
                  <a:lnTo>
                    <a:pt x="85" y="66"/>
                  </a:lnTo>
                  <a:lnTo>
                    <a:pt x="84" y="66"/>
                  </a:lnTo>
                  <a:lnTo>
                    <a:pt x="81" y="66"/>
                  </a:lnTo>
                  <a:lnTo>
                    <a:pt x="78" y="66"/>
                  </a:lnTo>
                  <a:lnTo>
                    <a:pt x="78" y="207"/>
                  </a:lnTo>
                  <a:lnTo>
                    <a:pt x="125" y="207"/>
                  </a:lnTo>
                  <a:lnTo>
                    <a:pt x="144" y="206"/>
                  </a:lnTo>
                  <a:lnTo>
                    <a:pt x="161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4" y="193"/>
                  </a:lnTo>
                  <a:lnTo>
                    <a:pt x="191" y="189"/>
                  </a:lnTo>
                  <a:lnTo>
                    <a:pt x="197" y="183"/>
                  </a:lnTo>
                  <a:lnTo>
                    <a:pt x="201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4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4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3" y="93"/>
                  </a:lnTo>
                  <a:lnTo>
                    <a:pt x="198" y="88"/>
                  </a:lnTo>
                  <a:lnTo>
                    <a:pt x="194" y="83"/>
                  </a:lnTo>
                  <a:lnTo>
                    <a:pt x="188" y="78"/>
                  </a:lnTo>
                  <a:lnTo>
                    <a:pt x="181" y="76"/>
                  </a:lnTo>
                  <a:lnTo>
                    <a:pt x="174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9" name="Freeform 17"/>
            <p:cNvSpPr>
              <a:spLocks/>
            </p:cNvSpPr>
            <p:nvPr/>
          </p:nvSpPr>
          <p:spPr bwMode="auto">
            <a:xfrm>
              <a:off x="605" y="114"/>
              <a:ext cx="75" cy="112"/>
            </a:xfrm>
            <a:custGeom>
              <a:avLst/>
              <a:gdLst>
                <a:gd name="T0" fmla="*/ 0 w 225"/>
                <a:gd name="T1" fmla="*/ 0 h 337"/>
                <a:gd name="T2" fmla="*/ 0 w 225"/>
                <a:gd name="T3" fmla="*/ 0 h 337"/>
                <a:gd name="T4" fmla="*/ 0 w 225"/>
                <a:gd name="T5" fmla="*/ 0 h 337"/>
                <a:gd name="T6" fmla="*/ 0 w 225"/>
                <a:gd name="T7" fmla="*/ 0 h 337"/>
                <a:gd name="T8" fmla="*/ 0 w 225"/>
                <a:gd name="T9" fmla="*/ 0 h 337"/>
                <a:gd name="T10" fmla="*/ 0 w 225"/>
                <a:gd name="T11" fmla="*/ 0 h 337"/>
                <a:gd name="T12" fmla="*/ 0 w 225"/>
                <a:gd name="T13" fmla="*/ 0 h 337"/>
                <a:gd name="T14" fmla="*/ 0 w 225"/>
                <a:gd name="T15" fmla="*/ 0 h 337"/>
                <a:gd name="T16" fmla="*/ 0 w 225"/>
                <a:gd name="T17" fmla="*/ 0 h 337"/>
                <a:gd name="T18" fmla="*/ 0 w 225"/>
                <a:gd name="T19" fmla="*/ 0 h 337"/>
                <a:gd name="T20" fmla="*/ 0 w 225"/>
                <a:gd name="T21" fmla="*/ 0 h 337"/>
                <a:gd name="T22" fmla="*/ 0 w 225"/>
                <a:gd name="T23" fmla="*/ 0 h 337"/>
                <a:gd name="T24" fmla="*/ 0 w 225"/>
                <a:gd name="T25" fmla="*/ 0 h 337"/>
                <a:gd name="T26" fmla="*/ 0 w 225"/>
                <a:gd name="T27" fmla="*/ 0 h 337"/>
                <a:gd name="T28" fmla="*/ 0 w 225"/>
                <a:gd name="T29" fmla="*/ 0 h 337"/>
                <a:gd name="T30" fmla="*/ 0 w 225"/>
                <a:gd name="T31" fmla="*/ 0 h 337"/>
                <a:gd name="T32" fmla="*/ 0 w 225"/>
                <a:gd name="T33" fmla="*/ 0 h 337"/>
                <a:gd name="T34" fmla="*/ 0 w 225"/>
                <a:gd name="T35" fmla="*/ 0 h 337"/>
                <a:gd name="T36" fmla="*/ 0 w 225"/>
                <a:gd name="T37" fmla="*/ 0 h 337"/>
                <a:gd name="T38" fmla="*/ 0 w 225"/>
                <a:gd name="T39" fmla="*/ 0 h 337"/>
                <a:gd name="T40" fmla="*/ 0 w 225"/>
                <a:gd name="T41" fmla="*/ 0 h 337"/>
                <a:gd name="T42" fmla="*/ 0 w 225"/>
                <a:gd name="T43" fmla="*/ 0 h 337"/>
                <a:gd name="T44" fmla="*/ 0 w 225"/>
                <a:gd name="T45" fmla="*/ 0 h 337"/>
                <a:gd name="T46" fmla="*/ 0 w 225"/>
                <a:gd name="T47" fmla="*/ 0 h 337"/>
                <a:gd name="T48" fmla="*/ 0 w 225"/>
                <a:gd name="T49" fmla="*/ 0 h 337"/>
                <a:gd name="T50" fmla="*/ 0 w 225"/>
                <a:gd name="T51" fmla="*/ 0 h 337"/>
                <a:gd name="T52" fmla="*/ 0 w 225"/>
                <a:gd name="T53" fmla="*/ 0 h 337"/>
                <a:gd name="T54" fmla="*/ 0 w 225"/>
                <a:gd name="T55" fmla="*/ 0 h 337"/>
                <a:gd name="T56" fmla="*/ 0 w 225"/>
                <a:gd name="T57" fmla="*/ 0 h 337"/>
                <a:gd name="T58" fmla="*/ 0 w 225"/>
                <a:gd name="T59" fmla="*/ 0 h 337"/>
                <a:gd name="T60" fmla="*/ 0 w 225"/>
                <a:gd name="T61" fmla="*/ 0 h 337"/>
                <a:gd name="T62" fmla="*/ 0 w 225"/>
                <a:gd name="T63" fmla="*/ 0 h 337"/>
                <a:gd name="T64" fmla="*/ 0 w 225"/>
                <a:gd name="T65" fmla="*/ 0 h 337"/>
                <a:gd name="T66" fmla="*/ 0 w 225"/>
                <a:gd name="T67" fmla="*/ 0 h 337"/>
                <a:gd name="T68" fmla="*/ 0 w 225"/>
                <a:gd name="T69" fmla="*/ 0 h 337"/>
                <a:gd name="T70" fmla="*/ 0 w 225"/>
                <a:gd name="T71" fmla="*/ 0 h 337"/>
                <a:gd name="T72" fmla="*/ 0 w 225"/>
                <a:gd name="T73" fmla="*/ 0 h 337"/>
                <a:gd name="T74" fmla="*/ 0 w 225"/>
                <a:gd name="T75" fmla="*/ 0 h 337"/>
                <a:gd name="T76" fmla="*/ 0 w 225"/>
                <a:gd name="T77" fmla="*/ 0 h 337"/>
                <a:gd name="T78" fmla="*/ 0 w 225"/>
                <a:gd name="T79" fmla="*/ 0 h 337"/>
                <a:gd name="T80" fmla="*/ 0 w 225"/>
                <a:gd name="T81" fmla="*/ 0 h 337"/>
                <a:gd name="T82" fmla="*/ 0 w 225"/>
                <a:gd name="T83" fmla="*/ 0 h 337"/>
                <a:gd name="T84" fmla="*/ 0 w 225"/>
                <a:gd name="T85" fmla="*/ 0 h 337"/>
                <a:gd name="T86" fmla="*/ 0 w 225"/>
                <a:gd name="T87" fmla="*/ 0 h 337"/>
                <a:gd name="T88" fmla="*/ 0 w 225"/>
                <a:gd name="T89" fmla="*/ 0 h 337"/>
                <a:gd name="T90" fmla="*/ 0 w 225"/>
                <a:gd name="T91" fmla="*/ 0 h 337"/>
                <a:gd name="T92" fmla="*/ 0 w 225"/>
                <a:gd name="T93" fmla="*/ 0 h 337"/>
                <a:gd name="T94" fmla="*/ 0 w 225"/>
                <a:gd name="T95" fmla="*/ 0 h 337"/>
                <a:gd name="T96" fmla="*/ 0 w 225"/>
                <a:gd name="T97" fmla="*/ 0 h 337"/>
                <a:gd name="T98" fmla="*/ 0 w 225"/>
                <a:gd name="T99" fmla="*/ 0 h 337"/>
                <a:gd name="T100" fmla="*/ 0 w 225"/>
                <a:gd name="T101" fmla="*/ 0 h 337"/>
                <a:gd name="T102" fmla="*/ 0 w 225"/>
                <a:gd name="T103" fmla="*/ 0 h 337"/>
                <a:gd name="T104" fmla="*/ 0 w 225"/>
                <a:gd name="T105" fmla="*/ 0 h 337"/>
                <a:gd name="T106" fmla="*/ 0 w 225"/>
                <a:gd name="T107" fmla="*/ 0 h 337"/>
                <a:gd name="T108" fmla="*/ 0 w 225"/>
                <a:gd name="T109" fmla="*/ 0 h 337"/>
                <a:gd name="T110" fmla="*/ 0 w 225"/>
                <a:gd name="T111" fmla="*/ 0 h 337"/>
                <a:gd name="T112" fmla="*/ 0 w 225"/>
                <a:gd name="T113" fmla="*/ 0 h 337"/>
                <a:gd name="T114" fmla="*/ 0 w 225"/>
                <a:gd name="T115" fmla="*/ 0 h 337"/>
                <a:gd name="T116" fmla="*/ 0 w 225"/>
                <a:gd name="T117" fmla="*/ 0 h 33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25"/>
                <a:gd name="T178" fmla="*/ 0 h 337"/>
                <a:gd name="T179" fmla="*/ 225 w 225"/>
                <a:gd name="T180" fmla="*/ 337 h 33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25" h="337">
                  <a:moveTo>
                    <a:pt x="15" y="257"/>
                  </a:moveTo>
                  <a:lnTo>
                    <a:pt x="23" y="261"/>
                  </a:lnTo>
                  <a:lnTo>
                    <a:pt x="32" y="264"/>
                  </a:lnTo>
                  <a:lnTo>
                    <a:pt x="40" y="269"/>
                  </a:lnTo>
                  <a:lnTo>
                    <a:pt x="50" y="271"/>
                  </a:lnTo>
                  <a:lnTo>
                    <a:pt x="62" y="274"/>
                  </a:lnTo>
                  <a:lnTo>
                    <a:pt x="73" y="277"/>
                  </a:lnTo>
                  <a:lnTo>
                    <a:pt x="85" y="279"/>
                  </a:lnTo>
                  <a:lnTo>
                    <a:pt x="95" y="279"/>
                  </a:lnTo>
                  <a:lnTo>
                    <a:pt x="109" y="279"/>
                  </a:lnTo>
                  <a:lnTo>
                    <a:pt x="120" y="276"/>
                  </a:lnTo>
                  <a:lnTo>
                    <a:pt x="129" y="273"/>
                  </a:lnTo>
                  <a:lnTo>
                    <a:pt x="136" y="270"/>
                  </a:lnTo>
                  <a:lnTo>
                    <a:pt x="142" y="264"/>
                  </a:lnTo>
                  <a:lnTo>
                    <a:pt x="146" y="259"/>
                  </a:lnTo>
                  <a:lnTo>
                    <a:pt x="149" y="251"/>
                  </a:lnTo>
                  <a:lnTo>
                    <a:pt x="149" y="243"/>
                  </a:lnTo>
                  <a:lnTo>
                    <a:pt x="149" y="234"/>
                  </a:lnTo>
                  <a:lnTo>
                    <a:pt x="146" y="227"/>
                  </a:lnTo>
                  <a:lnTo>
                    <a:pt x="143" y="220"/>
                  </a:lnTo>
                  <a:lnTo>
                    <a:pt x="138" y="214"/>
                  </a:lnTo>
                  <a:lnTo>
                    <a:pt x="130" y="210"/>
                  </a:lnTo>
                  <a:lnTo>
                    <a:pt x="122" y="204"/>
                  </a:lnTo>
                  <a:lnTo>
                    <a:pt x="109" y="199"/>
                  </a:lnTo>
                  <a:lnTo>
                    <a:pt x="96" y="193"/>
                  </a:lnTo>
                  <a:lnTo>
                    <a:pt x="75" y="184"/>
                  </a:lnTo>
                  <a:lnTo>
                    <a:pt x="56" y="174"/>
                  </a:lnTo>
                  <a:lnTo>
                    <a:pt x="42" y="164"/>
                  </a:lnTo>
                  <a:lnTo>
                    <a:pt x="29" y="153"/>
                  </a:lnTo>
                  <a:lnTo>
                    <a:pt x="20" y="140"/>
                  </a:lnTo>
                  <a:lnTo>
                    <a:pt x="13" y="126"/>
                  </a:lnTo>
                  <a:lnTo>
                    <a:pt x="9" y="113"/>
                  </a:lnTo>
                  <a:lnTo>
                    <a:pt x="9" y="98"/>
                  </a:lnTo>
                  <a:lnTo>
                    <a:pt x="9" y="88"/>
                  </a:lnTo>
                  <a:lnTo>
                    <a:pt x="10" y="78"/>
                  </a:lnTo>
                  <a:lnTo>
                    <a:pt x="13" y="70"/>
                  </a:lnTo>
                  <a:lnTo>
                    <a:pt x="16" y="60"/>
                  </a:lnTo>
                  <a:lnTo>
                    <a:pt x="20" y="51"/>
                  </a:lnTo>
                  <a:lnTo>
                    <a:pt x="26" y="43"/>
                  </a:lnTo>
                  <a:lnTo>
                    <a:pt x="33" y="36"/>
                  </a:lnTo>
                  <a:lnTo>
                    <a:pt x="40" y="28"/>
                  </a:lnTo>
                  <a:lnTo>
                    <a:pt x="48" y="23"/>
                  </a:lnTo>
                  <a:lnTo>
                    <a:pt x="56" y="15"/>
                  </a:lnTo>
                  <a:lnTo>
                    <a:pt x="66" y="11"/>
                  </a:lnTo>
                  <a:lnTo>
                    <a:pt x="78" y="7"/>
                  </a:lnTo>
                  <a:lnTo>
                    <a:pt x="88" y="4"/>
                  </a:lnTo>
                  <a:lnTo>
                    <a:pt x="100" y="1"/>
                  </a:lnTo>
                  <a:lnTo>
                    <a:pt x="113" y="0"/>
                  </a:lnTo>
                  <a:lnTo>
                    <a:pt x="126" y="0"/>
                  </a:lnTo>
                  <a:lnTo>
                    <a:pt x="139" y="0"/>
                  </a:lnTo>
                  <a:lnTo>
                    <a:pt x="150" y="1"/>
                  </a:lnTo>
                  <a:lnTo>
                    <a:pt x="162" y="3"/>
                  </a:lnTo>
                  <a:lnTo>
                    <a:pt x="173" y="5"/>
                  </a:lnTo>
                  <a:lnTo>
                    <a:pt x="183" y="8"/>
                  </a:lnTo>
                  <a:lnTo>
                    <a:pt x="193" y="13"/>
                  </a:lnTo>
                  <a:lnTo>
                    <a:pt x="202" y="15"/>
                  </a:lnTo>
                  <a:lnTo>
                    <a:pt x="209" y="20"/>
                  </a:lnTo>
                  <a:lnTo>
                    <a:pt x="193" y="73"/>
                  </a:lnTo>
                  <a:lnTo>
                    <a:pt x="186" y="70"/>
                  </a:lnTo>
                  <a:lnTo>
                    <a:pt x="179" y="67"/>
                  </a:lnTo>
                  <a:lnTo>
                    <a:pt x="172" y="64"/>
                  </a:lnTo>
                  <a:lnTo>
                    <a:pt x="163" y="61"/>
                  </a:lnTo>
                  <a:lnTo>
                    <a:pt x="155" y="60"/>
                  </a:lnTo>
                  <a:lnTo>
                    <a:pt x="146" y="58"/>
                  </a:lnTo>
                  <a:lnTo>
                    <a:pt x="136" y="57"/>
                  </a:lnTo>
                  <a:lnTo>
                    <a:pt x="126" y="57"/>
                  </a:lnTo>
                  <a:lnTo>
                    <a:pt x="116" y="58"/>
                  </a:lnTo>
                  <a:lnTo>
                    <a:pt x="106" y="60"/>
                  </a:lnTo>
                  <a:lnTo>
                    <a:pt x="99" y="63"/>
                  </a:lnTo>
                  <a:lnTo>
                    <a:pt x="93" y="67"/>
                  </a:lnTo>
                  <a:lnTo>
                    <a:pt x="89" y="71"/>
                  </a:lnTo>
                  <a:lnTo>
                    <a:pt x="86" y="77"/>
                  </a:lnTo>
                  <a:lnTo>
                    <a:pt x="85" y="84"/>
                  </a:lnTo>
                  <a:lnTo>
                    <a:pt x="83" y="91"/>
                  </a:lnTo>
                  <a:lnTo>
                    <a:pt x="85" y="98"/>
                  </a:lnTo>
                  <a:lnTo>
                    <a:pt x="88" y="106"/>
                  </a:lnTo>
                  <a:lnTo>
                    <a:pt x="93" y="113"/>
                  </a:lnTo>
                  <a:lnTo>
                    <a:pt x="99" y="118"/>
                  </a:lnTo>
                  <a:lnTo>
                    <a:pt x="106" y="123"/>
                  </a:lnTo>
                  <a:lnTo>
                    <a:pt x="115" y="128"/>
                  </a:lnTo>
                  <a:lnTo>
                    <a:pt x="125" y="133"/>
                  </a:lnTo>
                  <a:lnTo>
                    <a:pt x="136" y="136"/>
                  </a:lnTo>
                  <a:lnTo>
                    <a:pt x="156" y="144"/>
                  </a:lnTo>
                  <a:lnTo>
                    <a:pt x="175" y="153"/>
                  </a:lnTo>
                  <a:lnTo>
                    <a:pt x="189" y="163"/>
                  </a:lnTo>
                  <a:lnTo>
                    <a:pt x="202" y="176"/>
                  </a:lnTo>
                  <a:lnTo>
                    <a:pt x="208" y="181"/>
                  </a:lnTo>
                  <a:lnTo>
                    <a:pt x="212" y="189"/>
                  </a:lnTo>
                  <a:lnTo>
                    <a:pt x="216" y="196"/>
                  </a:lnTo>
                  <a:lnTo>
                    <a:pt x="219" y="203"/>
                  </a:lnTo>
                  <a:lnTo>
                    <a:pt x="222" y="211"/>
                  </a:lnTo>
                  <a:lnTo>
                    <a:pt x="223" y="219"/>
                  </a:lnTo>
                  <a:lnTo>
                    <a:pt x="225" y="227"/>
                  </a:lnTo>
                  <a:lnTo>
                    <a:pt x="225" y="237"/>
                  </a:lnTo>
                  <a:lnTo>
                    <a:pt x="223" y="247"/>
                  </a:lnTo>
                  <a:lnTo>
                    <a:pt x="222" y="257"/>
                  </a:lnTo>
                  <a:lnTo>
                    <a:pt x="219" y="267"/>
                  </a:lnTo>
                  <a:lnTo>
                    <a:pt x="216" y="277"/>
                  </a:lnTo>
                  <a:lnTo>
                    <a:pt x="210" y="286"/>
                  </a:lnTo>
                  <a:lnTo>
                    <a:pt x="205" y="294"/>
                  </a:lnTo>
                  <a:lnTo>
                    <a:pt x="198" y="301"/>
                  </a:lnTo>
                  <a:lnTo>
                    <a:pt x="190" y="309"/>
                  </a:lnTo>
                  <a:lnTo>
                    <a:pt x="180" y="314"/>
                  </a:lnTo>
                  <a:lnTo>
                    <a:pt x="170" y="320"/>
                  </a:lnTo>
                  <a:lnTo>
                    <a:pt x="160" y="326"/>
                  </a:lnTo>
                  <a:lnTo>
                    <a:pt x="149" y="330"/>
                  </a:lnTo>
                  <a:lnTo>
                    <a:pt x="136" y="333"/>
                  </a:lnTo>
                  <a:lnTo>
                    <a:pt x="123" y="336"/>
                  </a:lnTo>
                  <a:lnTo>
                    <a:pt x="109" y="337"/>
                  </a:lnTo>
                  <a:lnTo>
                    <a:pt x="95" y="337"/>
                  </a:lnTo>
                  <a:lnTo>
                    <a:pt x="80" y="337"/>
                  </a:lnTo>
                  <a:lnTo>
                    <a:pt x="68" y="336"/>
                  </a:lnTo>
                  <a:lnTo>
                    <a:pt x="53" y="334"/>
                  </a:lnTo>
                  <a:lnTo>
                    <a:pt x="42" y="332"/>
                  </a:lnTo>
                  <a:lnTo>
                    <a:pt x="30" y="327"/>
                  </a:lnTo>
                  <a:lnTo>
                    <a:pt x="19" y="323"/>
                  </a:lnTo>
                  <a:lnTo>
                    <a:pt x="9" y="319"/>
                  </a:lnTo>
                  <a:lnTo>
                    <a:pt x="0" y="313"/>
                  </a:lnTo>
                  <a:lnTo>
                    <a:pt x="15" y="25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0" name="Freeform 18"/>
            <p:cNvSpPr>
              <a:spLocks/>
            </p:cNvSpPr>
            <p:nvPr/>
          </p:nvSpPr>
          <p:spPr bwMode="auto">
            <a:xfrm>
              <a:off x="1082" y="114"/>
              <a:ext cx="86" cy="112"/>
            </a:xfrm>
            <a:custGeom>
              <a:avLst/>
              <a:gdLst>
                <a:gd name="T0" fmla="*/ 0 w 256"/>
                <a:gd name="T1" fmla="*/ 0 h 336"/>
                <a:gd name="T2" fmla="*/ 0 w 256"/>
                <a:gd name="T3" fmla="*/ 0 h 336"/>
                <a:gd name="T4" fmla="*/ 0 w 256"/>
                <a:gd name="T5" fmla="*/ 0 h 336"/>
                <a:gd name="T6" fmla="*/ 0 w 256"/>
                <a:gd name="T7" fmla="*/ 0 h 336"/>
                <a:gd name="T8" fmla="*/ 0 w 256"/>
                <a:gd name="T9" fmla="*/ 0 h 336"/>
                <a:gd name="T10" fmla="*/ 0 w 256"/>
                <a:gd name="T11" fmla="*/ 0 h 336"/>
                <a:gd name="T12" fmla="*/ 0 w 256"/>
                <a:gd name="T13" fmla="*/ 0 h 336"/>
                <a:gd name="T14" fmla="*/ 0 w 256"/>
                <a:gd name="T15" fmla="*/ 0 h 336"/>
                <a:gd name="T16" fmla="*/ 0 w 256"/>
                <a:gd name="T17" fmla="*/ 0 h 336"/>
                <a:gd name="T18" fmla="*/ 0 w 256"/>
                <a:gd name="T19" fmla="*/ 0 h 336"/>
                <a:gd name="T20" fmla="*/ 0 w 256"/>
                <a:gd name="T21" fmla="*/ 0 h 336"/>
                <a:gd name="T22" fmla="*/ 0 w 256"/>
                <a:gd name="T23" fmla="*/ 0 h 336"/>
                <a:gd name="T24" fmla="*/ 0 w 256"/>
                <a:gd name="T25" fmla="*/ 0 h 336"/>
                <a:gd name="T26" fmla="*/ 0 w 256"/>
                <a:gd name="T27" fmla="*/ 0 h 336"/>
                <a:gd name="T28" fmla="*/ 0 w 256"/>
                <a:gd name="T29" fmla="*/ 0 h 336"/>
                <a:gd name="T30" fmla="*/ 0 w 256"/>
                <a:gd name="T31" fmla="*/ 0 h 336"/>
                <a:gd name="T32" fmla="*/ 0 w 256"/>
                <a:gd name="T33" fmla="*/ 0 h 336"/>
                <a:gd name="T34" fmla="*/ 0 w 256"/>
                <a:gd name="T35" fmla="*/ 0 h 336"/>
                <a:gd name="T36" fmla="*/ 0 w 256"/>
                <a:gd name="T37" fmla="*/ 0 h 336"/>
                <a:gd name="T38" fmla="*/ 0 w 256"/>
                <a:gd name="T39" fmla="*/ 0 h 336"/>
                <a:gd name="T40" fmla="*/ 0 w 256"/>
                <a:gd name="T41" fmla="*/ 0 h 336"/>
                <a:gd name="T42" fmla="*/ 0 w 256"/>
                <a:gd name="T43" fmla="*/ 0 h 336"/>
                <a:gd name="T44" fmla="*/ 0 w 256"/>
                <a:gd name="T45" fmla="*/ 0 h 336"/>
                <a:gd name="T46" fmla="*/ 0 w 256"/>
                <a:gd name="T47" fmla="*/ 0 h 336"/>
                <a:gd name="T48" fmla="*/ 0 w 256"/>
                <a:gd name="T49" fmla="*/ 0 h 336"/>
                <a:gd name="T50" fmla="*/ 0 w 256"/>
                <a:gd name="T51" fmla="*/ 0 h 336"/>
                <a:gd name="T52" fmla="*/ 0 w 256"/>
                <a:gd name="T53" fmla="*/ 0 h 336"/>
                <a:gd name="T54" fmla="*/ 0 w 256"/>
                <a:gd name="T55" fmla="*/ 0 h 336"/>
                <a:gd name="T56" fmla="*/ 0 w 256"/>
                <a:gd name="T57" fmla="*/ 0 h 336"/>
                <a:gd name="T58" fmla="*/ 0 w 256"/>
                <a:gd name="T59" fmla="*/ 0 h 336"/>
                <a:gd name="T60" fmla="*/ 0 w 256"/>
                <a:gd name="T61" fmla="*/ 0 h 336"/>
                <a:gd name="T62" fmla="*/ 0 w 256"/>
                <a:gd name="T63" fmla="*/ 0 h 336"/>
                <a:gd name="T64" fmla="*/ 0 w 256"/>
                <a:gd name="T65" fmla="*/ 0 h 336"/>
                <a:gd name="T66" fmla="*/ 0 w 256"/>
                <a:gd name="T67" fmla="*/ 0 h 336"/>
                <a:gd name="T68" fmla="*/ 0 w 256"/>
                <a:gd name="T69" fmla="*/ 0 h 336"/>
                <a:gd name="T70" fmla="*/ 0 w 256"/>
                <a:gd name="T71" fmla="*/ 0 h 336"/>
                <a:gd name="T72" fmla="*/ 0 w 256"/>
                <a:gd name="T73" fmla="*/ 0 h 336"/>
                <a:gd name="T74" fmla="*/ 0 w 256"/>
                <a:gd name="T75" fmla="*/ 0 h 336"/>
                <a:gd name="T76" fmla="*/ 0 w 256"/>
                <a:gd name="T77" fmla="*/ 0 h 336"/>
                <a:gd name="T78" fmla="*/ 0 w 256"/>
                <a:gd name="T79" fmla="*/ 0 h 336"/>
                <a:gd name="T80" fmla="*/ 0 w 256"/>
                <a:gd name="T81" fmla="*/ 0 h 336"/>
                <a:gd name="T82" fmla="*/ 0 w 256"/>
                <a:gd name="T83" fmla="*/ 0 h 336"/>
                <a:gd name="T84" fmla="*/ 0 w 256"/>
                <a:gd name="T85" fmla="*/ 0 h 336"/>
                <a:gd name="T86" fmla="*/ 0 w 256"/>
                <a:gd name="T87" fmla="*/ 0 h 336"/>
                <a:gd name="T88" fmla="*/ 0 w 256"/>
                <a:gd name="T89" fmla="*/ 0 h 336"/>
                <a:gd name="T90" fmla="*/ 0 w 256"/>
                <a:gd name="T91" fmla="*/ 0 h 336"/>
                <a:gd name="T92" fmla="*/ 0 w 256"/>
                <a:gd name="T93" fmla="*/ 0 h 336"/>
                <a:gd name="T94" fmla="*/ 0 w 256"/>
                <a:gd name="T95" fmla="*/ 0 h 336"/>
                <a:gd name="T96" fmla="*/ 0 w 256"/>
                <a:gd name="T97" fmla="*/ 0 h 3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56"/>
                <a:gd name="T148" fmla="*/ 0 h 336"/>
                <a:gd name="T149" fmla="*/ 256 w 256"/>
                <a:gd name="T150" fmla="*/ 336 h 3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56" h="336">
                  <a:moveTo>
                    <a:pt x="254" y="319"/>
                  </a:moveTo>
                  <a:lnTo>
                    <a:pt x="247" y="321"/>
                  </a:lnTo>
                  <a:lnTo>
                    <a:pt x="239" y="324"/>
                  </a:lnTo>
                  <a:lnTo>
                    <a:pt x="229" y="327"/>
                  </a:lnTo>
                  <a:lnTo>
                    <a:pt x="219" y="330"/>
                  </a:lnTo>
                  <a:lnTo>
                    <a:pt x="206" y="333"/>
                  </a:lnTo>
                  <a:lnTo>
                    <a:pt x="193" y="334"/>
                  </a:lnTo>
                  <a:lnTo>
                    <a:pt x="179" y="336"/>
                  </a:lnTo>
                  <a:lnTo>
                    <a:pt x="163" y="336"/>
                  </a:lnTo>
                  <a:lnTo>
                    <a:pt x="146" y="336"/>
                  </a:lnTo>
                  <a:lnTo>
                    <a:pt x="129" y="333"/>
                  </a:lnTo>
                  <a:lnTo>
                    <a:pt x="113" y="329"/>
                  </a:lnTo>
                  <a:lnTo>
                    <a:pt x="99" y="324"/>
                  </a:lnTo>
                  <a:lnTo>
                    <a:pt x="83" y="317"/>
                  </a:lnTo>
                  <a:lnTo>
                    <a:pt x="70" y="310"/>
                  </a:lnTo>
                  <a:lnTo>
                    <a:pt x="57" y="301"/>
                  </a:lnTo>
                  <a:lnTo>
                    <a:pt x="46" y="291"/>
                  </a:lnTo>
                  <a:lnTo>
                    <a:pt x="36" y="280"/>
                  </a:lnTo>
                  <a:lnTo>
                    <a:pt x="26" y="267"/>
                  </a:lnTo>
                  <a:lnTo>
                    <a:pt x="19" y="254"/>
                  </a:lnTo>
                  <a:lnTo>
                    <a:pt x="11" y="239"/>
                  </a:lnTo>
                  <a:lnTo>
                    <a:pt x="6" y="224"/>
                  </a:lnTo>
                  <a:lnTo>
                    <a:pt x="3" y="207"/>
                  </a:lnTo>
                  <a:lnTo>
                    <a:pt x="0" y="190"/>
                  </a:lnTo>
                  <a:lnTo>
                    <a:pt x="0" y="171"/>
                  </a:lnTo>
                  <a:lnTo>
                    <a:pt x="0" y="154"/>
                  </a:lnTo>
                  <a:lnTo>
                    <a:pt x="3" y="136"/>
                  </a:lnTo>
                  <a:lnTo>
                    <a:pt x="6" y="120"/>
                  </a:lnTo>
                  <a:lnTo>
                    <a:pt x="11" y="104"/>
                  </a:lnTo>
                  <a:lnTo>
                    <a:pt x="17" y="88"/>
                  </a:lnTo>
                  <a:lnTo>
                    <a:pt x="26" y="74"/>
                  </a:lnTo>
                  <a:lnTo>
                    <a:pt x="34" y="61"/>
                  </a:lnTo>
                  <a:lnTo>
                    <a:pt x="44" y="50"/>
                  </a:lnTo>
                  <a:lnTo>
                    <a:pt x="57" y="38"/>
                  </a:lnTo>
                  <a:lnTo>
                    <a:pt x="70" y="28"/>
                  </a:lnTo>
                  <a:lnTo>
                    <a:pt x="84" y="20"/>
                  </a:lnTo>
                  <a:lnTo>
                    <a:pt x="100" y="13"/>
                  </a:lnTo>
                  <a:lnTo>
                    <a:pt x="117" y="7"/>
                  </a:lnTo>
                  <a:lnTo>
                    <a:pt x="136" y="3"/>
                  </a:lnTo>
                  <a:lnTo>
                    <a:pt x="154" y="0"/>
                  </a:lnTo>
                  <a:lnTo>
                    <a:pt x="176" y="0"/>
                  </a:lnTo>
                  <a:lnTo>
                    <a:pt x="187" y="0"/>
                  </a:lnTo>
                  <a:lnTo>
                    <a:pt x="199" y="1"/>
                  </a:lnTo>
                  <a:lnTo>
                    <a:pt x="210" y="3"/>
                  </a:lnTo>
                  <a:lnTo>
                    <a:pt x="221" y="5"/>
                  </a:lnTo>
                  <a:lnTo>
                    <a:pt x="231" y="7"/>
                  </a:lnTo>
                  <a:lnTo>
                    <a:pt x="240" y="10"/>
                  </a:lnTo>
                  <a:lnTo>
                    <a:pt x="249" y="13"/>
                  </a:lnTo>
                  <a:lnTo>
                    <a:pt x="256" y="17"/>
                  </a:lnTo>
                  <a:lnTo>
                    <a:pt x="241" y="73"/>
                  </a:lnTo>
                  <a:lnTo>
                    <a:pt x="236" y="71"/>
                  </a:lnTo>
                  <a:lnTo>
                    <a:pt x="230" y="68"/>
                  </a:lnTo>
                  <a:lnTo>
                    <a:pt x="223" y="67"/>
                  </a:lnTo>
                  <a:lnTo>
                    <a:pt x="216" y="66"/>
                  </a:lnTo>
                  <a:lnTo>
                    <a:pt x="207" y="64"/>
                  </a:lnTo>
                  <a:lnTo>
                    <a:pt x="199" y="63"/>
                  </a:lnTo>
                  <a:lnTo>
                    <a:pt x="189" y="63"/>
                  </a:lnTo>
                  <a:lnTo>
                    <a:pt x="177" y="63"/>
                  </a:lnTo>
                  <a:lnTo>
                    <a:pt x="166" y="63"/>
                  </a:lnTo>
                  <a:lnTo>
                    <a:pt x="154" y="64"/>
                  </a:lnTo>
                  <a:lnTo>
                    <a:pt x="144" y="67"/>
                  </a:lnTo>
                  <a:lnTo>
                    <a:pt x="134" y="70"/>
                  </a:lnTo>
                  <a:lnTo>
                    <a:pt x="126" y="74"/>
                  </a:lnTo>
                  <a:lnTo>
                    <a:pt x="117" y="80"/>
                  </a:lnTo>
                  <a:lnTo>
                    <a:pt x="110" y="86"/>
                  </a:lnTo>
                  <a:lnTo>
                    <a:pt x="103" y="91"/>
                  </a:lnTo>
                  <a:lnTo>
                    <a:pt x="99" y="98"/>
                  </a:lnTo>
                  <a:lnTo>
                    <a:pt x="93" y="107"/>
                  </a:lnTo>
                  <a:lnTo>
                    <a:pt x="89" y="116"/>
                  </a:lnTo>
                  <a:lnTo>
                    <a:pt x="86" y="126"/>
                  </a:lnTo>
                  <a:lnTo>
                    <a:pt x="83" y="136"/>
                  </a:lnTo>
                  <a:lnTo>
                    <a:pt x="81" y="146"/>
                  </a:lnTo>
                  <a:lnTo>
                    <a:pt x="80" y="157"/>
                  </a:lnTo>
                  <a:lnTo>
                    <a:pt x="80" y="168"/>
                  </a:lnTo>
                  <a:lnTo>
                    <a:pt x="80" y="181"/>
                  </a:lnTo>
                  <a:lnTo>
                    <a:pt x="81" y="193"/>
                  </a:lnTo>
                  <a:lnTo>
                    <a:pt x="84" y="204"/>
                  </a:lnTo>
                  <a:lnTo>
                    <a:pt x="87" y="214"/>
                  </a:lnTo>
                  <a:lnTo>
                    <a:pt x="90" y="224"/>
                  </a:lnTo>
                  <a:lnTo>
                    <a:pt x="96" y="233"/>
                  </a:lnTo>
                  <a:lnTo>
                    <a:pt x="100" y="241"/>
                  </a:lnTo>
                  <a:lnTo>
                    <a:pt x="106" y="249"/>
                  </a:lnTo>
                  <a:lnTo>
                    <a:pt x="113" y="254"/>
                  </a:lnTo>
                  <a:lnTo>
                    <a:pt x="120" y="260"/>
                  </a:lnTo>
                  <a:lnTo>
                    <a:pt x="129" y="266"/>
                  </a:lnTo>
                  <a:lnTo>
                    <a:pt x="137" y="269"/>
                  </a:lnTo>
                  <a:lnTo>
                    <a:pt x="146" y="271"/>
                  </a:lnTo>
                  <a:lnTo>
                    <a:pt x="156" y="274"/>
                  </a:lnTo>
                  <a:lnTo>
                    <a:pt x="166" y="276"/>
                  </a:lnTo>
                  <a:lnTo>
                    <a:pt x="177" y="276"/>
                  </a:lnTo>
                  <a:lnTo>
                    <a:pt x="187" y="276"/>
                  </a:lnTo>
                  <a:lnTo>
                    <a:pt x="197" y="274"/>
                  </a:lnTo>
                  <a:lnTo>
                    <a:pt x="207" y="274"/>
                  </a:lnTo>
                  <a:lnTo>
                    <a:pt x="216" y="271"/>
                  </a:lnTo>
                  <a:lnTo>
                    <a:pt x="223" y="270"/>
                  </a:lnTo>
                  <a:lnTo>
                    <a:pt x="231" y="267"/>
                  </a:lnTo>
                  <a:lnTo>
                    <a:pt x="237" y="264"/>
                  </a:lnTo>
                  <a:lnTo>
                    <a:pt x="244" y="263"/>
                  </a:lnTo>
                  <a:lnTo>
                    <a:pt x="254" y="319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1" name="Freeform 19"/>
            <p:cNvSpPr>
              <a:spLocks noEditPoints="1"/>
            </p:cNvSpPr>
            <p:nvPr/>
          </p:nvSpPr>
          <p:spPr bwMode="auto">
            <a:xfrm>
              <a:off x="1173" y="114"/>
              <a:ext cx="97" cy="113"/>
            </a:xfrm>
            <a:custGeom>
              <a:avLst/>
              <a:gdLst>
                <a:gd name="T0" fmla="*/ 0 w 292"/>
                <a:gd name="T1" fmla="*/ 0 h 339"/>
                <a:gd name="T2" fmla="*/ 0 w 292"/>
                <a:gd name="T3" fmla="*/ 0 h 339"/>
                <a:gd name="T4" fmla="*/ 0 w 292"/>
                <a:gd name="T5" fmla="*/ 0 h 339"/>
                <a:gd name="T6" fmla="*/ 0 w 292"/>
                <a:gd name="T7" fmla="*/ 0 h 339"/>
                <a:gd name="T8" fmla="*/ 0 w 292"/>
                <a:gd name="T9" fmla="*/ 0 h 339"/>
                <a:gd name="T10" fmla="*/ 0 w 292"/>
                <a:gd name="T11" fmla="*/ 0 h 339"/>
                <a:gd name="T12" fmla="*/ 0 w 292"/>
                <a:gd name="T13" fmla="*/ 0 h 339"/>
                <a:gd name="T14" fmla="*/ 0 w 292"/>
                <a:gd name="T15" fmla="*/ 0 h 339"/>
                <a:gd name="T16" fmla="*/ 0 w 292"/>
                <a:gd name="T17" fmla="*/ 0 h 339"/>
                <a:gd name="T18" fmla="*/ 0 w 292"/>
                <a:gd name="T19" fmla="*/ 0 h 339"/>
                <a:gd name="T20" fmla="*/ 0 w 292"/>
                <a:gd name="T21" fmla="*/ 0 h 339"/>
                <a:gd name="T22" fmla="*/ 0 w 292"/>
                <a:gd name="T23" fmla="*/ 0 h 339"/>
                <a:gd name="T24" fmla="*/ 0 w 292"/>
                <a:gd name="T25" fmla="*/ 0 h 339"/>
                <a:gd name="T26" fmla="*/ 0 w 292"/>
                <a:gd name="T27" fmla="*/ 0 h 339"/>
                <a:gd name="T28" fmla="*/ 0 w 292"/>
                <a:gd name="T29" fmla="*/ 0 h 339"/>
                <a:gd name="T30" fmla="*/ 0 w 292"/>
                <a:gd name="T31" fmla="*/ 0 h 339"/>
                <a:gd name="T32" fmla="*/ 0 w 292"/>
                <a:gd name="T33" fmla="*/ 0 h 339"/>
                <a:gd name="T34" fmla="*/ 0 w 292"/>
                <a:gd name="T35" fmla="*/ 0 h 339"/>
                <a:gd name="T36" fmla="*/ 0 w 292"/>
                <a:gd name="T37" fmla="*/ 0 h 339"/>
                <a:gd name="T38" fmla="*/ 0 w 292"/>
                <a:gd name="T39" fmla="*/ 0 h 339"/>
                <a:gd name="T40" fmla="*/ 0 w 292"/>
                <a:gd name="T41" fmla="*/ 0 h 339"/>
                <a:gd name="T42" fmla="*/ 0 w 292"/>
                <a:gd name="T43" fmla="*/ 0 h 339"/>
                <a:gd name="T44" fmla="*/ 0 w 292"/>
                <a:gd name="T45" fmla="*/ 0 h 339"/>
                <a:gd name="T46" fmla="*/ 0 w 292"/>
                <a:gd name="T47" fmla="*/ 0 h 339"/>
                <a:gd name="T48" fmla="*/ 0 w 292"/>
                <a:gd name="T49" fmla="*/ 0 h 339"/>
                <a:gd name="T50" fmla="*/ 0 w 292"/>
                <a:gd name="T51" fmla="*/ 0 h 339"/>
                <a:gd name="T52" fmla="*/ 0 w 292"/>
                <a:gd name="T53" fmla="*/ 0 h 339"/>
                <a:gd name="T54" fmla="*/ 0 w 292"/>
                <a:gd name="T55" fmla="*/ 0 h 339"/>
                <a:gd name="T56" fmla="*/ 0 w 292"/>
                <a:gd name="T57" fmla="*/ 0 h 339"/>
                <a:gd name="T58" fmla="*/ 0 w 292"/>
                <a:gd name="T59" fmla="*/ 0 h 339"/>
                <a:gd name="T60" fmla="*/ 0 w 292"/>
                <a:gd name="T61" fmla="*/ 0 h 339"/>
                <a:gd name="T62" fmla="*/ 0 w 292"/>
                <a:gd name="T63" fmla="*/ 0 h 339"/>
                <a:gd name="T64" fmla="*/ 0 w 292"/>
                <a:gd name="T65" fmla="*/ 0 h 339"/>
                <a:gd name="T66" fmla="*/ 0 w 292"/>
                <a:gd name="T67" fmla="*/ 0 h 339"/>
                <a:gd name="T68" fmla="*/ 0 w 292"/>
                <a:gd name="T69" fmla="*/ 0 h 339"/>
                <a:gd name="T70" fmla="*/ 0 w 292"/>
                <a:gd name="T71" fmla="*/ 0 h 339"/>
                <a:gd name="T72" fmla="*/ 0 w 292"/>
                <a:gd name="T73" fmla="*/ 0 h 339"/>
                <a:gd name="T74" fmla="*/ 0 w 292"/>
                <a:gd name="T75" fmla="*/ 0 h 339"/>
                <a:gd name="T76" fmla="*/ 0 w 292"/>
                <a:gd name="T77" fmla="*/ 0 h 339"/>
                <a:gd name="T78" fmla="*/ 0 w 292"/>
                <a:gd name="T79" fmla="*/ 0 h 339"/>
                <a:gd name="T80" fmla="*/ 0 w 292"/>
                <a:gd name="T81" fmla="*/ 0 h 339"/>
                <a:gd name="T82" fmla="*/ 0 w 292"/>
                <a:gd name="T83" fmla="*/ 0 h 339"/>
                <a:gd name="T84" fmla="*/ 0 w 292"/>
                <a:gd name="T85" fmla="*/ 0 h 339"/>
                <a:gd name="T86" fmla="*/ 0 w 292"/>
                <a:gd name="T87" fmla="*/ 0 h 339"/>
                <a:gd name="T88" fmla="*/ 0 w 292"/>
                <a:gd name="T89" fmla="*/ 0 h 339"/>
                <a:gd name="T90" fmla="*/ 0 w 292"/>
                <a:gd name="T91" fmla="*/ 0 h 339"/>
                <a:gd name="T92" fmla="*/ 0 w 292"/>
                <a:gd name="T93" fmla="*/ 0 h 339"/>
                <a:gd name="T94" fmla="*/ 0 w 292"/>
                <a:gd name="T95" fmla="*/ 0 h 339"/>
                <a:gd name="T96" fmla="*/ 0 w 292"/>
                <a:gd name="T97" fmla="*/ 0 h 339"/>
                <a:gd name="T98" fmla="*/ 0 w 292"/>
                <a:gd name="T99" fmla="*/ 0 h 339"/>
                <a:gd name="T100" fmla="*/ 0 w 292"/>
                <a:gd name="T101" fmla="*/ 0 h 339"/>
                <a:gd name="T102" fmla="*/ 0 w 292"/>
                <a:gd name="T103" fmla="*/ 0 h 339"/>
                <a:gd name="T104" fmla="*/ 0 w 292"/>
                <a:gd name="T105" fmla="*/ 0 h 339"/>
                <a:gd name="T106" fmla="*/ 0 w 292"/>
                <a:gd name="T107" fmla="*/ 0 h 339"/>
                <a:gd name="T108" fmla="*/ 0 w 292"/>
                <a:gd name="T109" fmla="*/ 0 h 339"/>
                <a:gd name="T110" fmla="*/ 0 w 292"/>
                <a:gd name="T111" fmla="*/ 0 h 339"/>
                <a:gd name="T112" fmla="*/ 0 w 292"/>
                <a:gd name="T113" fmla="*/ 0 h 339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2"/>
                <a:gd name="T172" fmla="*/ 0 h 339"/>
                <a:gd name="T173" fmla="*/ 292 w 292"/>
                <a:gd name="T174" fmla="*/ 339 h 339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2" h="339">
                  <a:moveTo>
                    <a:pt x="76" y="187"/>
                  </a:moveTo>
                  <a:lnTo>
                    <a:pt x="78" y="199"/>
                  </a:lnTo>
                  <a:lnTo>
                    <a:pt x="79" y="210"/>
                  </a:lnTo>
                  <a:lnTo>
                    <a:pt x="82" y="220"/>
                  </a:lnTo>
                  <a:lnTo>
                    <a:pt x="85" y="229"/>
                  </a:lnTo>
                  <a:lnTo>
                    <a:pt x="89" y="237"/>
                  </a:lnTo>
                  <a:lnTo>
                    <a:pt x="93" y="244"/>
                  </a:lnTo>
                  <a:lnTo>
                    <a:pt x="99" y="251"/>
                  </a:lnTo>
                  <a:lnTo>
                    <a:pt x="105" y="257"/>
                  </a:lnTo>
                  <a:lnTo>
                    <a:pt x="112" y="261"/>
                  </a:lnTo>
                  <a:lnTo>
                    <a:pt x="119" y="266"/>
                  </a:lnTo>
                  <a:lnTo>
                    <a:pt x="128" y="269"/>
                  </a:lnTo>
                  <a:lnTo>
                    <a:pt x="136" y="271"/>
                  </a:lnTo>
                  <a:lnTo>
                    <a:pt x="153" y="276"/>
                  </a:lnTo>
                  <a:lnTo>
                    <a:pt x="173" y="277"/>
                  </a:lnTo>
                  <a:lnTo>
                    <a:pt x="188" y="276"/>
                  </a:lnTo>
                  <a:lnTo>
                    <a:pt x="201" y="276"/>
                  </a:lnTo>
                  <a:lnTo>
                    <a:pt x="213" y="274"/>
                  </a:lnTo>
                  <a:lnTo>
                    <a:pt x="223" y="273"/>
                  </a:lnTo>
                  <a:lnTo>
                    <a:pt x="235" y="270"/>
                  </a:lnTo>
                  <a:lnTo>
                    <a:pt x="245" y="267"/>
                  </a:lnTo>
                  <a:lnTo>
                    <a:pt x="253" y="264"/>
                  </a:lnTo>
                  <a:lnTo>
                    <a:pt x="262" y="261"/>
                  </a:lnTo>
                  <a:lnTo>
                    <a:pt x="273" y="316"/>
                  </a:lnTo>
                  <a:lnTo>
                    <a:pt x="263" y="319"/>
                  </a:lnTo>
                  <a:lnTo>
                    <a:pt x="253" y="323"/>
                  </a:lnTo>
                  <a:lnTo>
                    <a:pt x="241" y="327"/>
                  </a:lnTo>
                  <a:lnTo>
                    <a:pt x="228" y="330"/>
                  </a:lnTo>
                  <a:lnTo>
                    <a:pt x="213" y="333"/>
                  </a:lnTo>
                  <a:lnTo>
                    <a:pt x="198" y="336"/>
                  </a:lnTo>
                  <a:lnTo>
                    <a:pt x="181" y="337"/>
                  </a:lnTo>
                  <a:lnTo>
                    <a:pt x="163" y="339"/>
                  </a:lnTo>
                  <a:lnTo>
                    <a:pt x="145" y="337"/>
                  </a:lnTo>
                  <a:lnTo>
                    <a:pt x="128" y="334"/>
                  </a:lnTo>
                  <a:lnTo>
                    <a:pt x="111" y="332"/>
                  </a:lnTo>
                  <a:lnTo>
                    <a:pt x="95" y="326"/>
                  </a:lnTo>
                  <a:lnTo>
                    <a:pt x="80" y="319"/>
                  </a:lnTo>
                  <a:lnTo>
                    <a:pt x="66" y="311"/>
                  </a:lnTo>
                  <a:lnTo>
                    <a:pt x="55" y="303"/>
                  </a:lnTo>
                  <a:lnTo>
                    <a:pt x="43" y="291"/>
                  </a:lnTo>
                  <a:lnTo>
                    <a:pt x="33" y="280"/>
                  </a:lnTo>
                  <a:lnTo>
                    <a:pt x="25" y="269"/>
                  </a:lnTo>
                  <a:lnTo>
                    <a:pt x="18" y="254"/>
                  </a:lnTo>
                  <a:lnTo>
                    <a:pt x="12" y="240"/>
                  </a:lnTo>
                  <a:lnTo>
                    <a:pt x="6" y="224"/>
                  </a:lnTo>
                  <a:lnTo>
                    <a:pt x="3" y="209"/>
                  </a:lnTo>
                  <a:lnTo>
                    <a:pt x="0" y="191"/>
                  </a:lnTo>
                  <a:lnTo>
                    <a:pt x="0" y="173"/>
                  </a:lnTo>
                  <a:lnTo>
                    <a:pt x="0" y="156"/>
                  </a:lnTo>
                  <a:lnTo>
                    <a:pt x="3" y="138"/>
                  </a:lnTo>
                  <a:lnTo>
                    <a:pt x="6" y="123"/>
                  </a:lnTo>
                  <a:lnTo>
                    <a:pt x="10" y="107"/>
                  </a:lnTo>
                  <a:lnTo>
                    <a:pt x="16" y="93"/>
                  </a:lnTo>
                  <a:lnTo>
                    <a:pt x="23" y="78"/>
                  </a:lnTo>
                  <a:lnTo>
                    <a:pt x="30" y="64"/>
                  </a:lnTo>
                  <a:lnTo>
                    <a:pt x="40" y="51"/>
                  </a:lnTo>
                  <a:lnTo>
                    <a:pt x="50" y="41"/>
                  </a:lnTo>
                  <a:lnTo>
                    <a:pt x="62" y="30"/>
                  </a:lnTo>
                  <a:lnTo>
                    <a:pt x="75" y="21"/>
                  </a:lnTo>
                  <a:lnTo>
                    <a:pt x="89" y="14"/>
                  </a:lnTo>
                  <a:lnTo>
                    <a:pt x="105" y="8"/>
                  </a:lnTo>
                  <a:lnTo>
                    <a:pt x="121" y="4"/>
                  </a:lnTo>
                  <a:lnTo>
                    <a:pt x="138" y="1"/>
                  </a:lnTo>
                  <a:lnTo>
                    <a:pt x="156" y="0"/>
                  </a:lnTo>
                  <a:lnTo>
                    <a:pt x="175" y="1"/>
                  </a:lnTo>
                  <a:lnTo>
                    <a:pt x="192" y="4"/>
                  </a:lnTo>
                  <a:lnTo>
                    <a:pt x="208" y="8"/>
                  </a:lnTo>
                  <a:lnTo>
                    <a:pt x="221" y="14"/>
                  </a:lnTo>
                  <a:lnTo>
                    <a:pt x="233" y="23"/>
                  </a:lnTo>
                  <a:lnTo>
                    <a:pt x="245" y="31"/>
                  </a:lnTo>
                  <a:lnTo>
                    <a:pt x="255" y="41"/>
                  </a:lnTo>
                  <a:lnTo>
                    <a:pt x="263" y="53"/>
                  </a:lnTo>
                  <a:lnTo>
                    <a:pt x="271" y="64"/>
                  </a:lnTo>
                  <a:lnTo>
                    <a:pt x="276" y="77"/>
                  </a:lnTo>
                  <a:lnTo>
                    <a:pt x="282" y="88"/>
                  </a:lnTo>
                  <a:lnTo>
                    <a:pt x="285" y="103"/>
                  </a:lnTo>
                  <a:lnTo>
                    <a:pt x="288" y="116"/>
                  </a:lnTo>
                  <a:lnTo>
                    <a:pt x="291" y="128"/>
                  </a:lnTo>
                  <a:lnTo>
                    <a:pt x="292" y="141"/>
                  </a:lnTo>
                  <a:lnTo>
                    <a:pt x="292" y="154"/>
                  </a:lnTo>
                  <a:lnTo>
                    <a:pt x="292" y="158"/>
                  </a:lnTo>
                  <a:lnTo>
                    <a:pt x="292" y="164"/>
                  </a:lnTo>
                  <a:lnTo>
                    <a:pt x="292" y="168"/>
                  </a:lnTo>
                  <a:lnTo>
                    <a:pt x="292" y="173"/>
                  </a:lnTo>
                  <a:lnTo>
                    <a:pt x="292" y="177"/>
                  </a:lnTo>
                  <a:lnTo>
                    <a:pt x="291" y="180"/>
                  </a:lnTo>
                  <a:lnTo>
                    <a:pt x="291" y="183"/>
                  </a:lnTo>
                  <a:lnTo>
                    <a:pt x="291" y="186"/>
                  </a:lnTo>
                  <a:lnTo>
                    <a:pt x="76" y="187"/>
                  </a:lnTo>
                  <a:close/>
                  <a:moveTo>
                    <a:pt x="219" y="131"/>
                  </a:moveTo>
                  <a:lnTo>
                    <a:pt x="218" y="118"/>
                  </a:lnTo>
                  <a:lnTo>
                    <a:pt x="216" y="106"/>
                  </a:lnTo>
                  <a:lnTo>
                    <a:pt x="213" y="93"/>
                  </a:lnTo>
                  <a:lnTo>
                    <a:pt x="206" y="81"/>
                  </a:lnTo>
                  <a:lnTo>
                    <a:pt x="203" y="76"/>
                  </a:lnTo>
                  <a:lnTo>
                    <a:pt x="198" y="71"/>
                  </a:lnTo>
                  <a:lnTo>
                    <a:pt x="193" y="67"/>
                  </a:lnTo>
                  <a:lnTo>
                    <a:pt x="186" y="63"/>
                  </a:lnTo>
                  <a:lnTo>
                    <a:pt x="179" y="60"/>
                  </a:lnTo>
                  <a:lnTo>
                    <a:pt x="171" y="57"/>
                  </a:lnTo>
                  <a:lnTo>
                    <a:pt x="162" y="56"/>
                  </a:lnTo>
                  <a:lnTo>
                    <a:pt x="151" y="56"/>
                  </a:lnTo>
                  <a:lnTo>
                    <a:pt x="141" y="56"/>
                  </a:lnTo>
                  <a:lnTo>
                    <a:pt x="132" y="57"/>
                  </a:lnTo>
                  <a:lnTo>
                    <a:pt x="125" y="60"/>
                  </a:lnTo>
                  <a:lnTo>
                    <a:pt x="118" y="63"/>
                  </a:lnTo>
                  <a:lnTo>
                    <a:pt x="111" y="66"/>
                  </a:lnTo>
                  <a:lnTo>
                    <a:pt x="105" y="70"/>
                  </a:lnTo>
                  <a:lnTo>
                    <a:pt x="99" y="76"/>
                  </a:lnTo>
                  <a:lnTo>
                    <a:pt x="95" y="80"/>
                  </a:lnTo>
                  <a:lnTo>
                    <a:pt x="88" y="91"/>
                  </a:lnTo>
                  <a:lnTo>
                    <a:pt x="82" y="104"/>
                  </a:lnTo>
                  <a:lnTo>
                    <a:pt x="79" y="117"/>
                  </a:lnTo>
                  <a:lnTo>
                    <a:pt x="78" y="131"/>
                  </a:lnTo>
                  <a:lnTo>
                    <a:pt x="219" y="131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2" name="Freeform 20"/>
            <p:cNvSpPr>
              <a:spLocks/>
            </p:cNvSpPr>
            <p:nvPr/>
          </p:nvSpPr>
          <p:spPr bwMode="auto">
            <a:xfrm>
              <a:off x="16" y="16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116"/>
                  </a:moveTo>
                  <a:lnTo>
                    <a:pt x="0" y="30"/>
                  </a:lnTo>
                  <a:lnTo>
                    <a:pt x="0" y="24"/>
                  </a:lnTo>
                  <a:lnTo>
                    <a:pt x="3" y="19"/>
                  </a:lnTo>
                  <a:lnTo>
                    <a:pt x="6" y="13"/>
                  </a:lnTo>
                  <a:lnTo>
                    <a:pt x="9" y="9"/>
                  </a:lnTo>
                  <a:lnTo>
                    <a:pt x="13" y="6"/>
                  </a:lnTo>
                  <a:lnTo>
                    <a:pt x="19" y="3"/>
                  </a:lnTo>
                  <a:lnTo>
                    <a:pt x="24" y="0"/>
                  </a:lnTo>
                  <a:lnTo>
                    <a:pt x="30" y="0"/>
                  </a:lnTo>
                  <a:lnTo>
                    <a:pt x="420" y="0"/>
                  </a:lnTo>
                  <a:lnTo>
                    <a:pt x="426" y="0"/>
                  </a:lnTo>
                  <a:lnTo>
                    <a:pt x="432" y="3"/>
                  </a:lnTo>
                  <a:lnTo>
                    <a:pt x="436" y="6"/>
                  </a:lnTo>
                  <a:lnTo>
                    <a:pt x="442" y="9"/>
                  </a:lnTo>
                  <a:lnTo>
                    <a:pt x="445" y="13"/>
                  </a:lnTo>
                  <a:lnTo>
                    <a:pt x="447" y="19"/>
                  </a:lnTo>
                  <a:lnTo>
                    <a:pt x="449" y="24"/>
                  </a:lnTo>
                  <a:lnTo>
                    <a:pt x="450" y="30"/>
                  </a:lnTo>
                  <a:lnTo>
                    <a:pt x="450" y="116"/>
                  </a:lnTo>
                  <a:lnTo>
                    <a:pt x="0" y="11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3" name="Rectangle 21"/>
            <p:cNvSpPr>
              <a:spLocks noChangeArrowheads="1"/>
            </p:cNvSpPr>
            <p:nvPr/>
          </p:nvSpPr>
          <p:spPr bwMode="auto">
            <a:xfrm>
              <a:off x="16" y="61"/>
              <a:ext cx="150" cy="174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64" name="Freeform 22"/>
            <p:cNvSpPr>
              <a:spLocks/>
            </p:cNvSpPr>
            <p:nvPr/>
          </p:nvSpPr>
          <p:spPr bwMode="auto">
            <a:xfrm>
              <a:off x="134" y="22"/>
              <a:ext cx="21" cy="26"/>
            </a:xfrm>
            <a:custGeom>
              <a:avLst/>
              <a:gdLst>
                <a:gd name="T0" fmla="*/ 0 w 62"/>
                <a:gd name="T1" fmla="*/ 0 h 78"/>
                <a:gd name="T2" fmla="*/ 0 w 62"/>
                <a:gd name="T3" fmla="*/ 0 h 78"/>
                <a:gd name="T4" fmla="*/ 0 w 62"/>
                <a:gd name="T5" fmla="*/ 0 h 78"/>
                <a:gd name="T6" fmla="*/ 0 w 62"/>
                <a:gd name="T7" fmla="*/ 0 h 78"/>
                <a:gd name="T8" fmla="*/ 0 w 62"/>
                <a:gd name="T9" fmla="*/ 0 h 78"/>
                <a:gd name="T10" fmla="*/ 0 w 62"/>
                <a:gd name="T11" fmla="*/ 0 h 78"/>
                <a:gd name="T12" fmla="*/ 0 w 62"/>
                <a:gd name="T13" fmla="*/ 0 h 78"/>
                <a:gd name="T14" fmla="*/ 0 w 62"/>
                <a:gd name="T15" fmla="*/ 0 h 78"/>
                <a:gd name="T16" fmla="*/ 0 w 62"/>
                <a:gd name="T17" fmla="*/ 0 h 78"/>
                <a:gd name="T18" fmla="*/ 0 w 62"/>
                <a:gd name="T19" fmla="*/ 0 h 78"/>
                <a:gd name="T20" fmla="*/ 0 w 62"/>
                <a:gd name="T21" fmla="*/ 0 h 78"/>
                <a:gd name="T22" fmla="*/ 0 w 62"/>
                <a:gd name="T23" fmla="*/ 0 h 78"/>
                <a:gd name="T24" fmla="*/ 0 w 62"/>
                <a:gd name="T25" fmla="*/ 0 h 78"/>
                <a:gd name="T26" fmla="*/ 0 w 62"/>
                <a:gd name="T27" fmla="*/ 0 h 78"/>
                <a:gd name="T28" fmla="*/ 0 w 62"/>
                <a:gd name="T29" fmla="*/ 0 h 78"/>
                <a:gd name="T30" fmla="*/ 0 w 62"/>
                <a:gd name="T31" fmla="*/ 0 h 78"/>
                <a:gd name="T32" fmla="*/ 0 w 62"/>
                <a:gd name="T33" fmla="*/ 0 h 78"/>
                <a:gd name="T34" fmla="*/ 0 w 62"/>
                <a:gd name="T35" fmla="*/ 0 h 78"/>
                <a:gd name="T36" fmla="*/ 0 w 62"/>
                <a:gd name="T37" fmla="*/ 0 h 78"/>
                <a:gd name="T38" fmla="*/ 0 w 62"/>
                <a:gd name="T39" fmla="*/ 0 h 78"/>
                <a:gd name="T40" fmla="*/ 0 w 62"/>
                <a:gd name="T41" fmla="*/ 0 h 78"/>
                <a:gd name="T42" fmla="*/ 0 w 62"/>
                <a:gd name="T43" fmla="*/ 0 h 78"/>
                <a:gd name="T44" fmla="*/ 0 w 62"/>
                <a:gd name="T45" fmla="*/ 0 h 78"/>
                <a:gd name="T46" fmla="*/ 0 w 62"/>
                <a:gd name="T47" fmla="*/ 0 h 78"/>
                <a:gd name="T48" fmla="*/ 0 w 62"/>
                <a:gd name="T49" fmla="*/ 0 h 78"/>
                <a:gd name="T50" fmla="*/ 0 w 62"/>
                <a:gd name="T51" fmla="*/ 0 h 78"/>
                <a:gd name="T52" fmla="*/ 0 w 62"/>
                <a:gd name="T53" fmla="*/ 0 h 78"/>
                <a:gd name="T54" fmla="*/ 0 w 62"/>
                <a:gd name="T55" fmla="*/ 0 h 78"/>
                <a:gd name="T56" fmla="*/ 0 w 62"/>
                <a:gd name="T57" fmla="*/ 0 h 78"/>
                <a:gd name="T58" fmla="*/ 0 w 62"/>
                <a:gd name="T59" fmla="*/ 0 h 78"/>
                <a:gd name="T60" fmla="*/ 0 w 62"/>
                <a:gd name="T61" fmla="*/ 0 h 78"/>
                <a:gd name="T62" fmla="*/ 0 w 62"/>
                <a:gd name="T63" fmla="*/ 0 h 78"/>
                <a:gd name="T64" fmla="*/ 0 w 62"/>
                <a:gd name="T65" fmla="*/ 0 h 78"/>
                <a:gd name="T66" fmla="*/ 0 w 62"/>
                <a:gd name="T67" fmla="*/ 0 h 78"/>
                <a:gd name="T68" fmla="*/ 0 w 62"/>
                <a:gd name="T69" fmla="*/ 0 h 78"/>
                <a:gd name="T70" fmla="*/ 0 w 62"/>
                <a:gd name="T71" fmla="*/ 0 h 78"/>
                <a:gd name="T72" fmla="*/ 0 w 62"/>
                <a:gd name="T73" fmla="*/ 0 h 78"/>
                <a:gd name="T74" fmla="*/ 0 w 62"/>
                <a:gd name="T75" fmla="*/ 0 h 78"/>
                <a:gd name="T76" fmla="*/ 0 w 62"/>
                <a:gd name="T77" fmla="*/ 0 h 78"/>
                <a:gd name="T78" fmla="*/ 0 w 62"/>
                <a:gd name="T79" fmla="*/ 0 h 78"/>
                <a:gd name="T80" fmla="*/ 0 w 62"/>
                <a:gd name="T81" fmla="*/ 0 h 78"/>
                <a:gd name="T82" fmla="*/ 0 w 62"/>
                <a:gd name="T83" fmla="*/ 0 h 78"/>
                <a:gd name="T84" fmla="*/ 0 w 62"/>
                <a:gd name="T85" fmla="*/ 0 h 78"/>
                <a:gd name="T86" fmla="*/ 0 w 62"/>
                <a:gd name="T87" fmla="*/ 0 h 78"/>
                <a:gd name="T88" fmla="*/ 0 w 62"/>
                <a:gd name="T89" fmla="*/ 0 h 78"/>
                <a:gd name="T90" fmla="*/ 0 w 62"/>
                <a:gd name="T91" fmla="*/ 0 h 78"/>
                <a:gd name="T92" fmla="*/ 0 w 62"/>
                <a:gd name="T93" fmla="*/ 0 h 78"/>
                <a:gd name="T94" fmla="*/ 0 w 62"/>
                <a:gd name="T95" fmla="*/ 0 h 78"/>
                <a:gd name="T96" fmla="*/ 0 w 62"/>
                <a:gd name="T97" fmla="*/ 0 h 78"/>
                <a:gd name="T98" fmla="*/ 0 w 62"/>
                <a:gd name="T99" fmla="*/ 0 h 78"/>
                <a:gd name="T100" fmla="*/ 0 w 62"/>
                <a:gd name="T101" fmla="*/ 0 h 78"/>
                <a:gd name="T102" fmla="*/ 0 w 62"/>
                <a:gd name="T103" fmla="*/ 0 h 78"/>
                <a:gd name="T104" fmla="*/ 0 w 62"/>
                <a:gd name="T105" fmla="*/ 0 h 78"/>
                <a:gd name="T106" fmla="*/ 0 w 62"/>
                <a:gd name="T107" fmla="*/ 0 h 78"/>
                <a:gd name="T108" fmla="*/ 0 w 62"/>
                <a:gd name="T109" fmla="*/ 0 h 78"/>
                <a:gd name="T110" fmla="*/ 0 w 62"/>
                <a:gd name="T111" fmla="*/ 0 h 78"/>
                <a:gd name="T112" fmla="*/ 0 w 62"/>
                <a:gd name="T113" fmla="*/ 0 h 7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2"/>
                <a:gd name="T172" fmla="*/ 0 h 78"/>
                <a:gd name="T173" fmla="*/ 62 w 62"/>
                <a:gd name="T174" fmla="*/ 78 h 7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2" h="78">
                  <a:moveTo>
                    <a:pt x="0" y="56"/>
                  </a:moveTo>
                  <a:lnTo>
                    <a:pt x="1" y="56"/>
                  </a:lnTo>
                  <a:lnTo>
                    <a:pt x="1" y="57"/>
                  </a:lnTo>
                  <a:lnTo>
                    <a:pt x="2" y="58"/>
                  </a:lnTo>
                  <a:lnTo>
                    <a:pt x="4" y="58"/>
                  </a:lnTo>
                  <a:lnTo>
                    <a:pt x="5" y="60"/>
                  </a:lnTo>
                  <a:lnTo>
                    <a:pt x="7" y="61"/>
                  </a:lnTo>
                  <a:lnTo>
                    <a:pt x="8" y="61"/>
                  </a:lnTo>
                  <a:lnTo>
                    <a:pt x="11" y="63"/>
                  </a:lnTo>
                  <a:lnTo>
                    <a:pt x="14" y="64"/>
                  </a:lnTo>
                  <a:lnTo>
                    <a:pt x="17" y="66"/>
                  </a:lnTo>
                  <a:lnTo>
                    <a:pt x="18" y="66"/>
                  </a:lnTo>
                  <a:lnTo>
                    <a:pt x="21" y="67"/>
                  </a:lnTo>
                  <a:lnTo>
                    <a:pt x="24" y="67"/>
                  </a:lnTo>
                  <a:lnTo>
                    <a:pt x="27" y="67"/>
                  </a:lnTo>
                  <a:lnTo>
                    <a:pt x="28" y="67"/>
                  </a:lnTo>
                  <a:lnTo>
                    <a:pt x="32" y="67"/>
                  </a:lnTo>
                  <a:lnTo>
                    <a:pt x="35" y="66"/>
                  </a:lnTo>
                  <a:lnTo>
                    <a:pt x="40" y="66"/>
                  </a:lnTo>
                  <a:lnTo>
                    <a:pt x="41" y="64"/>
                  </a:lnTo>
                  <a:lnTo>
                    <a:pt x="44" y="63"/>
                  </a:lnTo>
                  <a:lnTo>
                    <a:pt x="45" y="60"/>
                  </a:lnTo>
                  <a:lnTo>
                    <a:pt x="45" y="58"/>
                  </a:lnTo>
                  <a:lnTo>
                    <a:pt x="45" y="56"/>
                  </a:lnTo>
                  <a:lnTo>
                    <a:pt x="45" y="53"/>
                  </a:lnTo>
                  <a:lnTo>
                    <a:pt x="44" y="50"/>
                  </a:lnTo>
                  <a:lnTo>
                    <a:pt x="42" y="48"/>
                  </a:lnTo>
                  <a:lnTo>
                    <a:pt x="40" y="47"/>
                  </a:lnTo>
                  <a:lnTo>
                    <a:pt x="37" y="47"/>
                  </a:lnTo>
                  <a:lnTo>
                    <a:pt x="34" y="46"/>
                  </a:lnTo>
                  <a:lnTo>
                    <a:pt x="30" y="46"/>
                  </a:lnTo>
                  <a:lnTo>
                    <a:pt x="25" y="44"/>
                  </a:lnTo>
                  <a:lnTo>
                    <a:pt x="20" y="43"/>
                  </a:lnTo>
                  <a:lnTo>
                    <a:pt x="15" y="41"/>
                  </a:lnTo>
                  <a:lnTo>
                    <a:pt x="11" y="40"/>
                  </a:lnTo>
                  <a:lnTo>
                    <a:pt x="7" y="37"/>
                  </a:lnTo>
                  <a:lnTo>
                    <a:pt x="4" y="34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1" y="23"/>
                  </a:lnTo>
                  <a:lnTo>
                    <a:pt x="1" y="17"/>
                  </a:lnTo>
                  <a:lnTo>
                    <a:pt x="4" y="13"/>
                  </a:lnTo>
                  <a:lnTo>
                    <a:pt x="5" y="10"/>
                  </a:lnTo>
                  <a:lnTo>
                    <a:pt x="10" y="5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0" y="1"/>
                  </a:lnTo>
                  <a:lnTo>
                    <a:pt x="52" y="3"/>
                  </a:lnTo>
                  <a:lnTo>
                    <a:pt x="54" y="4"/>
                  </a:lnTo>
                  <a:lnTo>
                    <a:pt x="57" y="4"/>
                  </a:lnTo>
                  <a:lnTo>
                    <a:pt x="57" y="21"/>
                  </a:lnTo>
                  <a:lnTo>
                    <a:pt x="55" y="20"/>
                  </a:lnTo>
                  <a:lnTo>
                    <a:pt x="54" y="18"/>
                  </a:lnTo>
                  <a:lnTo>
                    <a:pt x="52" y="17"/>
                  </a:lnTo>
                  <a:lnTo>
                    <a:pt x="51" y="17"/>
                  </a:lnTo>
                  <a:lnTo>
                    <a:pt x="50" y="16"/>
                  </a:lnTo>
                  <a:lnTo>
                    <a:pt x="48" y="16"/>
                  </a:lnTo>
                  <a:lnTo>
                    <a:pt x="47" y="14"/>
                  </a:lnTo>
                  <a:lnTo>
                    <a:pt x="45" y="14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0" y="13"/>
                  </a:lnTo>
                  <a:lnTo>
                    <a:pt x="37" y="13"/>
                  </a:lnTo>
                  <a:lnTo>
                    <a:pt x="35" y="11"/>
                  </a:lnTo>
                  <a:lnTo>
                    <a:pt x="32" y="11"/>
                  </a:lnTo>
                  <a:lnTo>
                    <a:pt x="31" y="11"/>
                  </a:lnTo>
                  <a:lnTo>
                    <a:pt x="28" y="11"/>
                  </a:lnTo>
                  <a:lnTo>
                    <a:pt x="25" y="13"/>
                  </a:lnTo>
                  <a:lnTo>
                    <a:pt x="22" y="13"/>
                  </a:lnTo>
                  <a:lnTo>
                    <a:pt x="21" y="14"/>
                  </a:lnTo>
                  <a:lnTo>
                    <a:pt x="20" y="16"/>
                  </a:lnTo>
                  <a:lnTo>
                    <a:pt x="18" y="17"/>
                  </a:lnTo>
                  <a:lnTo>
                    <a:pt x="17" y="18"/>
                  </a:lnTo>
                  <a:lnTo>
                    <a:pt x="17" y="20"/>
                  </a:lnTo>
                  <a:lnTo>
                    <a:pt x="18" y="21"/>
                  </a:lnTo>
                  <a:lnTo>
                    <a:pt x="18" y="24"/>
                  </a:lnTo>
                  <a:lnTo>
                    <a:pt x="20" y="26"/>
                  </a:lnTo>
                  <a:lnTo>
                    <a:pt x="22" y="27"/>
                  </a:lnTo>
                  <a:lnTo>
                    <a:pt x="25" y="27"/>
                  </a:lnTo>
                  <a:lnTo>
                    <a:pt x="30" y="28"/>
                  </a:lnTo>
                  <a:lnTo>
                    <a:pt x="34" y="30"/>
                  </a:lnTo>
                  <a:lnTo>
                    <a:pt x="40" y="31"/>
                  </a:lnTo>
                  <a:lnTo>
                    <a:pt x="44" y="31"/>
                  </a:lnTo>
                  <a:lnTo>
                    <a:pt x="50" y="34"/>
                  </a:lnTo>
                  <a:lnTo>
                    <a:pt x="54" y="36"/>
                  </a:lnTo>
                  <a:lnTo>
                    <a:pt x="57" y="38"/>
                  </a:lnTo>
                  <a:lnTo>
                    <a:pt x="60" y="41"/>
                  </a:lnTo>
                  <a:lnTo>
                    <a:pt x="61" y="44"/>
                  </a:lnTo>
                  <a:lnTo>
                    <a:pt x="62" y="48"/>
                  </a:lnTo>
                  <a:lnTo>
                    <a:pt x="62" y="53"/>
                  </a:lnTo>
                  <a:lnTo>
                    <a:pt x="62" y="58"/>
                  </a:lnTo>
                  <a:lnTo>
                    <a:pt x="60" y="64"/>
                  </a:lnTo>
                  <a:lnTo>
                    <a:pt x="57" y="68"/>
                  </a:lnTo>
                  <a:lnTo>
                    <a:pt x="54" y="71"/>
                  </a:lnTo>
                  <a:lnTo>
                    <a:pt x="48" y="76"/>
                  </a:lnTo>
                  <a:lnTo>
                    <a:pt x="42" y="77"/>
                  </a:lnTo>
                  <a:lnTo>
                    <a:pt x="37" y="78"/>
                  </a:lnTo>
                  <a:lnTo>
                    <a:pt x="28" y="78"/>
                  </a:lnTo>
                  <a:lnTo>
                    <a:pt x="25" y="78"/>
                  </a:lnTo>
                  <a:lnTo>
                    <a:pt x="21" y="78"/>
                  </a:lnTo>
                  <a:lnTo>
                    <a:pt x="18" y="78"/>
                  </a:lnTo>
                  <a:lnTo>
                    <a:pt x="14" y="77"/>
                  </a:lnTo>
                  <a:lnTo>
                    <a:pt x="10" y="77"/>
                  </a:lnTo>
                  <a:lnTo>
                    <a:pt x="7" y="76"/>
                  </a:lnTo>
                  <a:lnTo>
                    <a:pt x="2" y="74"/>
                  </a:lnTo>
                  <a:lnTo>
                    <a:pt x="0" y="74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5" name="Freeform 23"/>
            <p:cNvSpPr>
              <a:spLocks noEditPoints="1"/>
            </p:cNvSpPr>
            <p:nvPr/>
          </p:nvSpPr>
          <p:spPr bwMode="auto">
            <a:xfrm>
              <a:off x="26" y="22"/>
              <a:ext cx="27" cy="26"/>
            </a:xfrm>
            <a:custGeom>
              <a:avLst/>
              <a:gdLst>
                <a:gd name="T0" fmla="*/ 0 w 81"/>
                <a:gd name="T1" fmla="*/ 0 h 77"/>
                <a:gd name="T2" fmla="*/ 0 w 81"/>
                <a:gd name="T3" fmla="*/ 0 h 77"/>
                <a:gd name="T4" fmla="*/ 0 w 81"/>
                <a:gd name="T5" fmla="*/ 0 h 77"/>
                <a:gd name="T6" fmla="*/ 0 w 81"/>
                <a:gd name="T7" fmla="*/ 0 h 77"/>
                <a:gd name="T8" fmla="*/ 0 w 81"/>
                <a:gd name="T9" fmla="*/ 0 h 77"/>
                <a:gd name="T10" fmla="*/ 0 w 81"/>
                <a:gd name="T11" fmla="*/ 0 h 77"/>
                <a:gd name="T12" fmla="*/ 0 w 81"/>
                <a:gd name="T13" fmla="*/ 0 h 77"/>
                <a:gd name="T14" fmla="*/ 0 w 81"/>
                <a:gd name="T15" fmla="*/ 0 h 77"/>
                <a:gd name="T16" fmla="*/ 0 w 81"/>
                <a:gd name="T17" fmla="*/ 0 h 77"/>
                <a:gd name="T18" fmla="*/ 0 w 81"/>
                <a:gd name="T19" fmla="*/ 0 h 77"/>
                <a:gd name="T20" fmla="*/ 0 w 81"/>
                <a:gd name="T21" fmla="*/ 0 h 77"/>
                <a:gd name="T22" fmla="*/ 0 w 81"/>
                <a:gd name="T23" fmla="*/ 0 h 77"/>
                <a:gd name="T24" fmla="*/ 0 w 81"/>
                <a:gd name="T25" fmla="*/ 0 h 77"/>
                <a:gd name="T26" fmla="*/ 0 w 81"/>
                <a:gd name="T27" fmla="*/ 0 h 77"/>
                <a:gd name="T28" fmla="*/ 0 w 81"/>
                <a:gd name="T29" fmla="*/ 0 h 77"/>
                <a:gd name="T30" fmla="*/ 0 w 81"/>
                <a:gd name="T31" fmla="*/ 0 h 77"/>
                <a:gd name="T32" fmla="*/ 0 w 81"/>
                <a:gd name="T33" fmla="*/ 0 h 77"/>
                <a:gd name="T34" fmla="*/ 0 w 81"/>
                <a:gd name="T35" fmla="*/ 0 h 77"/>
                <a:gd name="T36" fmla="*/ 0 w 81"/>
                <a:gd name="T37" fmla="*/ 0 h 77"/>
                <a:gd name="T38" fmla="*/ 0 w 81"/>
                <a:gd name="T39" fmla="*/ 0 h 77"/>
                <a:gd name="T40" fmla="*/ 0 w 81"/>
                <a:gd name="T41" fmla="*/ 0 h 77"/>
                <a:gd name="T42" fmla="*/ 0 w 81"/>
                <a:gd name="T43" fmla="*/ 0 h 77"/>
                <a:gd name="T44" fmla="*/ 0 w 81"/>
                <a:gd name="T45" fmla="*/ 0 h 77"/>
                <a:gd name="T46" fmla="*/ 0 w 81"/>
                <a:gd name="T47" fmla="*/ 0 h 77"/>
                <a:gd name="T48" fmla="*/ 0 w 81"/>
                <a:gd name="T49" fmla="*/ 0 h 77"/>
                <a:gd name="T50" fmla="*/ 0 w 81"/>
                <a:gd name="T51" fmla="*/ 0 h 77"/>
                <a:gd name="T52" fmla="*/ 0 w 81"/>
                <a:gd name="T53" fmla="*/ 0 h 77"/>
                <a:gd name="T54" fmla="*/ 0 w 81"/>
                <a:gd name="T55" fmla="*/ 0 h 77"/>
                <a:gd name="T56" fmla="*/ 0 w 81"/>
                <a:gd name="T57" fmla="*/ 0 h 77"/>
                <a:gd name="T58" fmla="*/ 0 w 81"/>
                <a:gd name="T59" fmla="*/ 0 h 77"/>
                <a:gd name="T60" fmla="*/ 0 w 81"/>
                <a:gd name="T61" fmla="*/ 0 h 77"/>
                <a:gd name="T62" fmla="*/ 0 w 81"/>
                <a:gd name="T63" fmla="*/ 0 h 77"/>
                <a:gd name="T64" fmla="*/ 0 w 81"/>
                <a:gd name="T65" fmla="*/ 0 h 77"/>
                <a:gd name="T66" fmla="*/ 0 w 81"/>
                <a:gd name="T67" fmla="*/ 0 h 77"/>
                <a:gd name="T68" fmla="*/ 0 w 81"/>
                <a:gd name="T69" fmla="*/ 0 h 77"/>
                <a:gd name="T70" fmla="*/ 0 w 81"/>
                <a:gd name="T71" fmla="*/ 0 h 77"/>
                <a:gd name="T72" fmla="*/ 0 w 81"/>
                <a:gd name="T73" fmla="*/ 0 h 77"/>
                <a:gd name="T74" fmla="*/ 0 w 81"/>
                <a:gd name="T75" fmla="*/ 0 h 77"/>
                <a:gd name="T76" fmla="*/ 0 w 81"/>
                <a:gd name="T77" fmla="*/ 0 h 77"/>
                <a:gd name="T78" fmla="*/ 0 w 81"/>
                <a:gd name="T79" fmla="*/ 0 h 77"/>
                <a:gd name="T80" fmla="*/ 0 w 81"/>
                <a:gd name="T81" fmla="*/ 0 h 77"/>
                <a:gd name="T82" fmla="*/ 0 w 81"/>
                <a:gd name="T83" fmla="*/ 0 h 77"/>
                <a:gd name="T84" fmla="*/ 0 w 81"/>
                <a:gd name="T85" fmla="*/ 0 h 77"/>
                <a:gd name="T86" fmla="*/ 0 w 81"/>
                <a:gd name="T87" fmla="*/ 0 h 77"/>
                <a:gd name="T88" fmla="*/ 0 w 81"/>
                <a:gd name="T89" fmla="*/ 0 h 77"/>
                <a:gd name="T90" fmla="*/ 0 w 81"/>
                <a:gd name="T91" fmla="*/ 0 h 77"/>
                <a:gd name="T92" fmla="*/ 0 w 81"/>
                <a:gd name="T93" fmla="*/ 0 h 77"/>
                <a:gd name="T94" fmla="*/ 0 w 81"/>
                <a:gd name="T95" fmla="*/ 0 h 77"/>
                <a:gd name="T96" fmla="*/ 0 w 81"/>
                <a:gd name="T97" fmla="*/ 0 h 77"/>
                <a:gd name="T98" fmla="*/ 0 w 81"/>
                <a:gd name="T99" fmla="*/ 0 h 77"/>
                <a:gd name="T100" fmla="*/ 0 w 81"/>
                <a:gd name="T101" fmla="*/ 0 h 77"/>
                <a:gd name="T102" fmla="*/ 0 w 81"/>
                <a:gd name="T103" fmla="*/ 0 h 77"/>
                <a:gd name="T104" fmla="*/ 0 w 81"/>
                <a:gd name="T105" fmla="*/ 0 h 7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81"/>
                <a:gd name="T160" fmla="*/ 0 h 77"/>
                <a:gd name="T161" fmla="*/ 81 w 81"/>
                <a:gd name="T162" fmla="*/ 77 h 7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81" h="77">
                  <a:moveTo>
                    <a:pt x="68" y="57"/>
                  </a:moveTo>
                  <a:lnTo>
                    <a:pt x="67" y="55"/>
                  </a:lnTo>
                  <a:lnTo>
                    <a:pt x="65" y="52"/>
                  </a:lnTo>
                  <a:lnTo>
                    <a:pt x="64" y="50"/>
                  </a:lnTo>
                  <a:lnTo>
                    <a:pt x="62" y="47"/>
                  </a:lnTo>
                  <a:lnTo>
                    <a:pt x="61" y="46"/>
                  </a:lnTo>
                  <a:lnTo>
                    <a:pt x="60" y="45"/>
                  </a:lnTo>
                  <a:lnTo>
                    <a:pt x="57" y="43"/>
                  </a:lnTo>
                  <a:lnTo>
                    <a:pt x="55" y="42"/>
                  </a:lnTo>
                  <a:lnTo>
                    <a:pt x="60" y="40"/>
                  </a:lnTo>
                  <a:lnTo>
                    <a:pt x="62" y="39"/>
                  </a:lnTo>
                  <a:lnTo>
                    <a:pt x="67" y="37"/>
                  </a:lnTo>
                  <a:lnTo>
                    <a:pt x="68" y="35"/>
                  </a:lnTo>
                  <a:lnTo>
                    <a:pt x="71" y="32"/>
                  </a:lnTo>
                  <a:lnTo>
                    <a:pt x="72" y="29"/>
                  </a:lnTo>
                  <a:lnTo>
                    <a:pt x="72" y="26"/>
                  </a:lnTo>
                  <a:lnTo>
                    <a:pt x="74" y="22"/>
                  </a:lnTo>
                  <a:lnTo>
                    <a:pt x="72" y="19"/>
                  </a:lnTo>
                  <a:lnTo>
                    <a:pt x="72" y="16"/>
                  </a:lnTo>
                  <a:lnTo>
                    <a:pt x="71" y="12"/>
                  </a:lnTo>
                  <a:lnTo>
                    <a:pt x="70" y="9"/>
                  </a:lnTo>
                  <a:lnTo>
                    <a:pt x="68" y="7"/>
                  </a:lnTo>
                  <a:lnTo>
                    <a:pt x="67" y="4"/>
                  </a:lnTo>
                  <a:lnTo>
                    <a:pt x="64" y="3"/>
                  </a:lnTo>
                  <a:lnTo>
                    <a:pt x="61" y="2"/>
                  </a:lnTo>
                  <a:lnTo>
                    <a:pt x="58" y="2"/>
                  </a:lnTo>
                  <a:lnTo>
                    <a:pt x="57" y="0"/>
                  </a:lnTo>
                  <a:lnTo>
                    <a:pt x="54" y="0"/>
                  </a:lnTo>
                  <a:lnTo>
                    <a:pt x="52" y="0"/>
                  </a:lnTo>
                  <a:lnTo>
                    <a:pt x="50" y="0"/>
                  </a:lnTo>
                  <a:lnTo>
                    <a:pt x="47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2"/>
                  </a:lnTo>
                  <a:lnTo>
                    <a:pt x="4" y="4"/>
                  </a:lnTo>
                  <a:lnTo>
                    <a:pt x="4" y="6"/>
                  </a:lnTo>
                  <a:lnTo>
                    <a:pt x="5" y="9"/>
                  </a:lnTo>
                  <a:lnTo>
                    <a:pt x="5" y="12"/>
                  </a:lnTo>
                  <a:lnTo>
                    <a:pt x="5" y="15"/>
                  </a:lnTo>
                  <a:lnTo>
                    <a:pt x="5" y="17"/>
                  </a:lnTo>
                  <a:lnTo>
                    <a:pt x="5" y="60"/>
                  </a:lnTo>
                  <a:lnTo>
                    <a:pt x="5" y="63"/>
                  </a:lnTo>
                  <a:lnTo>
                    <a:pt x="5" y="65"/>
                  </a:lnTo>
                  <a:lnTo>
                    <a:pt x="5" y="67"/>
                  </a:lnTo>
                  <a:lnTo>
                    <a:pt x="4" y="70"/>
                  </a:lnTo>
                  <a:lnTo>
                    <a:pt x="4" y="72"/>
                  </a:lnTo>
                  <a:lnTo>
                    <a:pt x="2" y="75"/>
                  </a:lnTo>
                  <a:lnTo>
                    <a:pt x="1" y="76"/>
                  </a:lnTo>
                  <a:lnTo>
                    <a:pt x="0" y="77"/>
                  </a:lnTo>
                  <a:lnTo>
                    <a:pt x="28" y="77"/>
                  </a:lnTo>
                  <a:lnTo>
                    <a:pt x="27" y="76"/>
                  </a:lnTo>
                  <a:lnTo>
                    <a:pt x="25" y="75"/>
                  </a:lnTo>
                  <a:lnTo>
                    <a:pt x="25" y="72"/>
                  </a:lnTo>
                  <a:lnTo>
                    <a:pt x="24" y="70"/>
                  </a:lnTo>
                  <a:lnTo>
                    <a:pt x="22" y="67"/>
                  </a:lnTo>
                  <a:lnTo>
                    <a:pt x="22" y="65"/>
                  </a:lnTo>
                  <a:lnTo>
                    <a:pt x="22" y="63"/>
                  </a:lnTo>
                  <a:lnTo>
                    <a:pt x="22" y="60"/>
                  </a:lnTo>
                  <a:lnTo>
                    <a:pt x="22" y="46"/>
                  </a:lnTo>
                  <a:lnTo>
                    <a:pt x="34" y="46"/>
                  </a:lnTo>
                  <a:lnTo>
                    <a:pt x="37" y="46"/>
                  </a:lnTo>
                  <a:lnTo>
                    <a:pt x="38" y="46"/>
                  </a:lnTo>
                  <a:lnTo>
                    <a:pt x="40" y="47"/>
                  </a:lnTo>
                  <a:lnTo>
                    <a:pt x="41" y="47"/>
                  </a:lnTo>
                  <a:lnTo>
                    <a:pt x="42" y="49"/>
                  </a:lnTo>
                  <a:lnTo>
                    <a:pt x="44" y="50"/>
                  </a:lnTo>
                  <a:lnTo>
                    <a:pt x="45" y="52"/>
                  </a:lnTo>
                  <a:lnTo>
                    <a:pt x="47" y="53"/>
                  </a:lnTo>
                  <a:lnTo>
                    <a:pt x="48" y="56"/>
                  </a:lnTo>
                  <a:lnTo>
                    <a:pt x="50" y="59"/>
                  </a:lnTo>
                  <a:lnTo>
                    <a:pt x="51" y="62"/>
                  </a:lnTo>
                  <a:lnTo>
                    <a:pt x="52" y="65"/>
                  </a:lnTo>
                  <a:lnTo>
                    <a:pt x="54" y="67"/>
                  </a:lnTo>
                  <a:lnTo>
                    <a:pt x="55" y="70"/>
                  </a:lnTo>
                  <a:lnTo>
                    <a:pt x="57" y="75"/>
                  </a:lnTo>
                  <a:lnTo>
                    <a:pt x="58" y="77"/>
                  </a:lnTo>
                  <a:lnTo>
                    <a:pt x="81" y="77"/>
                  </a:lnTo>
                  <a:lnTo>
                    <a:pt x="80" y="75"/>
                  </a:lnTo>
                  <a:lnTo>
                    <a:pt x="77" y="73"/>
                  </a:lnTo>
                  <a:lnTo>
                    <a:pt x="75" y="70"/>
                  </a:lnTo>
                  <a:lnTo>
                    <a:pt x="74" y="67"/>
                  </a:lnTo>
                  <a:lnTo>
                    <a:pt x="72" y="66"/>
                  </a:lnTo>
                  <a:lnTo>
                    <a:pt x="71" y="63"/>
                  </a:lnTo>
                  <a:lnTo>
                    <a:pt x="70" y="60"/>
                  </a:lnTo>
                  <a:lnTo>
                    <a:pt x="68" y="57"/>
                  </a:lnTo>
                  <a:close/>
                  <a:moveTo>
                    <a:pt x="57" y="23"/>
                  </a:moveTo>
                  <a:lnTo>
                    <a:pt x="57" y="26"/>
                  </a:lnTo>
                  <a:lnTo>
                    <a:pt x="55" y="27"/>
                  </a:lnTo>
                  <a:lnTo>
                    <a:pt x="54" y="30"/>
                  </a:lnTo>
                  <a:lnTo>
                    <a:pt x="52" y="32"/>
                  </a:lnTo>
                  <a:lnTo>
                    <a:pt x="50" y="33"/>
                  </a:lnTo>
                  <a:lnTo>
                    <a:pt x="47" y="33"/>
                  </a:lnTo>
                  <a:lnTo>
                    <a:pt x="44" y="33"/>
                  </a:lnTo>
                  <a:lnTo>
                    <a:pt x="40" y="35"/>
                  </a:lnTo>
                  <a:lnTo>
                    <a:pt x="22" y="35"/>
                  </a:lnTo>
                  <a:lnTo>
                    <a:pt x="22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50" y="13"/>
                  </a:lnTo>
                  <a:lnTo>
                    <a:pt x="52" y="15"/>
                  </a:lnTo>
                  <a:lnTo>
                    <a:pt x="54" y="16"/>
                  </a:lnTo>
                  <a:lnTo>
                    <a:pt x="55" y="17"/>
                  </a:lnTo>
                  <a:lnTo>
                    <a:pt x="57" y="20"/>
                  </a:lnTo>
                  <a:lnTo>
                    <a:pt x="57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6" name="Freeform 24"/>
            <p:cNvSpPr>
              <a:spLocks noEditPoints="1"/>
            </p:cNvSpPr>
            <p:nvPr/>
          </p:nvSpPr>
          <p:spPr bwMode="auto">
            <a:xfrm>
              <a:off x="55" y="21"/>
              <a:ext cx="27" cy="28"/>
            </a:xfrm>
            <a:custGeom>
              <a:avLst/>
              <a:gdLst>
                <a:gd name="T0" fmla="*/ 0 w 81"/>
                <a:gd name="T1" fmla="*/ 0 h 82"/>
                <a:gd name="T2" fmla="*/ 0 w 81"/>
                <a:gd name="T3" fmla="*/ 0 h 82"/>
                <a:gd name="T4" fmla="*/ 0 w 81"/>
                <a:gd name="T5" fmla="*/ 0 h 82"/>
                <a:gd name="T6" fmla="*/ 0 w 81"/>
                <a:gd name="T7" fmla="*/ 0 h 82"/>
                <a:gd name="T8" fmla="*/ 0 w 81"/>
                <a:gd name="T9" fmla="*/ 0 h 82"/>
                <a:gd name="T10" fmla="*/ 0 w 81"/>
                <a:gd name="T11" fmla="*/ 0 h 82"/>
                <a:gd name="T12" fmla="*/ 0 w 81"/>
                <a:gd name="T13" fmla="*/ 0 h 82"/>
                <a:gd name="T14" fmla="*/ 0 w 81"/>
                <a:gd name="T15" fmla="*/ 0 h 82"/>
                <a:gd name="T16" fmla="*/ 0 w 81"/>
                <a:gd name="T17" fmla="*/ 0 h 82"/>
                <a:gd name="T18" fmla="*/ 0 w 81"/>
                <a:gd name="T19" fmla="*/ 0 h 82"/>
                <a:gd name="T20" fmla="*/ 0 w 81"/>
                <a:gd name="T21" fmla="*/ 0 h 82"/>
                <a:gd name="T22" fmla="*/ 0 w 81"/>
                <a:gd name="T23" fmla="*/ 0 h 82"/>
                <a:gd name="T24" fmla="*/ 0 w 81"/>
                <a:gd name="T25" fmla="*/ 0 h 82"/>
                <a:gd name="T26" fmla="*/ 0 w 81"/>
                <a:gd name="T27" fmla="*/ 0 h 82"/>
                <a:gd name="T28" fmla="*/ 0 w 81"/>
                <a:gd name="T29" fmla="*/ 0 h 82"/>
                <a:gd name="T30" fmla="*/ 0 w 81"/>
                <a:gd name="T31" fmla="*/ 0 h 82"/>
                <a:gd name="T32" fmla="*/ 0 w 81"/>
                <a:gd name="T33" fmla="*/ 0 h 82"/>
                <a:gd name="T34" fmla="*/ 0 w 81"/>
                <a:gd name="T35" fmla="*/ 0 h 82"/>
                <a:gd name="T36" fmla="*/ 0 w 81"/>
                <a:gd name="T37" fmla="*/ 0 h 82"/>
                <a:gd name="T38" fmla="*/ 0 w 81"/>
                <a:gd name="T39" fmla="*/ 0 h 82"/>
                <a:gd name="T40" fmla="*/ 0 w 81"/>
                <a:gd name="T41" fmla="*/ 0 h 82"/>
                <a:gd name="T42" fmla="*/ 0 w 81"/>
                <a:gd name="T43" fmla="*/ 0 h 82"/>
                <a:gd name="T44" fmla="*/ 0 w 81"/>
                <a:gd name="T45" fmla="*/ 0 h 82"/>
                <a:gd name="T46" fmla="*/ 0 w 81"/>
                <a:gd name="T47" fmla="*/ 0 h 82"/>
                <a:gd name="T48" fmla="*/ 0 w 81"/>
                <a:gd name="T49" fmla="*/ 0 h 82"/>
                <a:gd name="T50" fmla="*/ 0 w 81"/>
                <a:gd name="T51" fmla="*/ 0 h 82"/>
                <a:gd name="T52" fmla="*/ 0 w 81"/>
                <a:gd name="T53" fmla="*/ 0 h 82"/>
                <a:gd name="T54" fmla="*/ 0 w 81"/>
                <a:gd name="T55" fmla="*/ 0 h 82"/>
                <a:gd name="T56" fmla="*/ 0 w 81"/>
                <a:gd name="T57" fmla="*/ 0 h 82"/>
                <a:gd name="T58" fmla="*/ 0 w 81"/>
                <a:gd name="T59" fmla="*/ 0 h 82"/>
                <a:gd name="T60" fmla="*/ 0 w 81"/>
                <a:gd name="T61" fmla="*/ 0 h 82"/>
                <a:gd name="T62" fmla="*/ 0 w 81"/>
                <a:gd name="T63" fmla="*/ 0 h 82"/>
                <a:gd name="T64" fmla="*/ 0 w 81"/>
                <a:gd name="T65" fmla="*/ 0 h 82"/>
                <a:gd name="T66" fmla="*/ 0 w 81"/>
                <a:gd name="T67" fmla="*/ 0 h 82"/>
                <a:gd name="T68" fmla="*/ 0 w 81"/>
                <a:gd name="T69" fmla="*/ 0 h 82"/>
                <a:gd name="T70" fmla="*/ 0 w 81"/>
                <a:gd name="T71" fmla="*/ 0 h 82"/>
                <a:gd name="T72" fmla="*/ 0 w 81"/>
                <a:gd name="T73" fmla="*/ 0 h 82"/>
                <a:gd name="T74" fmla="*/ 0 w 81"/>
                <a:gd name="T75" fmla="*/ 0 h 82"/>
                <a:gd name="T76" fmla="*/ 0 w 81"/>
                <a:gd name="T77" fmla="*/ 0 h 82"/>
                <a:gd name="T78" fmla="*/ 0 w 81"/>
                <a:gd name="T79" fmla="*/ 0 h 82"/>
                <a:gd name="T80" fmla="*/ 0 w 81"/>
                <a:gd name="T81" fmla="*/ 0 h 82"/>
                <a:gd name="T82" fmla="*/ 0 w 81"/>
                <a:gd name="T83" fmla="*/ 0 h 82"/>
                <a:gd name="T84" fmla="*/ 0 w 81"/>
                <a:gd name="T85" fmla="*/ 0 h 8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1"/>
                <a:gd name="T130" fmla="*/ 0 h 82"/>
                <a:gd name="T131" fmla="*/ 81 w 81"/>
                <a:gd name="T132" fmla="*/ 82 h 8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1" h="82">
                  <a:moveTo>
                    <a:pt x="24" y="62"/>
                  </a:moveTo>
                  <a:lnTo>
                    <a:pt x="23" y="60"/>
                  </a:lnTo>
                  <a:lnTo>
                    <a:pt x="21" y="58"/>
                  </a:lnTo>
                  <a:lnTo>
                    <a:pt x="20" y="56"/>
                  </a:lnTo>
                  <a:lnTo>
                    <a:pt x="20" y="53"/>
                  </a:lnTo>
                  <a:lnTo>
                    <a:pt x="18" y="50"/>
                  </a:lnTo>
                  <a:lnTo>
                    <a:pt x="18" y="48"/>
                  </a:lnTo>
                  <a:lnTo>
                    <a:pt x="18" y="45"/>
                  </a:lnTo>
                  <a:lnTo>
                    <a:pt x="17" y="42"/>
                  </a:lnTo>
                  <a:lnTo>
                    <a:pt x="18" y="38"/>
                  </a:lnTo>
                  <a:lnTo>
                    <a:pt x="18" y="35"/>
                  </a:lnTo>
                  <a:lnTo>
                    <a:pt x="18" y="32"/>
                  </a:lnTo>
                  <a:lnTo>
                    <a:pt x="20" y="29"/>
                  </a:lnTo>
                  <a:lnTo>
                    <a:pt x="20" y="26"/>
                  </a:lnTo>
                  <a:lnTo>
                    <a:pt x="21" y="25"/>
                  </a:lnTo>
                  <a:lnTo>
                    <a:pt x="23" y="22"/>
                  </a:lnTo>
                  <a:lnTo>
                    <a:pt x="24" y="20"/>
                  </a:lnTo>
                  <a:lnTo>
                    <a:pt x="26" y="19"/>
                  </a:lnTo>
                  <a:lnTo>
                    <a:pt x="28" y="18"/>
                  </a:lnTo>
                  <a:lnTo>
                    <a:pt x="30" y="16"/>
                  </a:lnTo>
                  <a:lnTo>
                    <a:pt x="31" y="16"/>
                  </a:lnTo>
                  <a:lnTo>
                    <a:pt x="34" y="15"/>
                  </a:lnTo>
                  <a:lnTo>
                    <a:pt x="36" y="15"/>
                  </a:lnTo>
                  <a:lnTo>
                    <a:pt x="38" y="15"/>
                  </a:lnTo>
                  <a:lnTo>
                    <a:pt x="41" y="15"/>
                  </a:lnTo>
                  <a:lnTo>
                    <a:pt x="43" y="15"/>
                  </a:lnTo>
                  <a:lnTo>
                    <a:pt x="46" y="15"/>
                  </a:lnTo>
                  <a:lnTo>
                    <a:pt x="48" y="15"/>
                  </a:lnTo>
                  <a:lnTo>
                    <a:pt x="50" y="16"/>
                  </a:lnTo>
                  <a:lnTo>
                    <a:pt x="53" y="16"/>
                  </a:lnTo>
                  <a:lnTo>
                    <a:pt x="54" y="18"/>
                  </a:lnTo>
                  <a:lnTo>
                    <a:pt x="56" y="19"/>
                  </a:lnTo>
                  <a:lnTo>
                    <a:pt x="57" y="20"/>
                  </a:lnTo>
                  <a:lnTo>
                    <a:pt x="58" y="22"/>
                  </a:lnTo>
                  <a:lnTo>
                    <a:pt x="60" y="25"/>
                  </a:lnTo>
                  <a:lnTo>
                    <a:pt x="61" y="26"/>
                  </a:lnTo>
                  <a:lnTo>
                    <a:pt x="63" y="29"/>
                  </a:lnTo>
                  <a:lnTo>
                    <a:pt x="63" y="32"/>
                  </a:lnTo>
                  <a:lnTo>
                    <a:pt x="64" y="35"/>
                  </a:lnTo>
                  <a:lnTo>
                    <a:pt x="64" y="38"/>
                  </a:lnTo>
                  <a:lnTo>
                    <a:pt x="64" y="42"/>
                  </a:lnTo>
                  <a:lnTo>
                    <a:pt x="64" y="45"/>
                  </a:lnTo>
                  <a:lnTo>
                    <a:pt x="64" y="48"/>
                  </a:lnTo>
                  <a:lnTo>
                    <a:pt x="63" y="50"/>
                  </a:lnTo>
                  <a:lnTo>
                    <a:pt x="63" y="53"/>
                  </a:lnTo>
                  <a:lnTo>
                    <a:pt x="61" y="56"/>
                  </a:lnTo>
                  <a:lnTo>
                    <a:pt x="60" y="58"/>
                  </a:lnTo>
                  <a:lnTo>
                    <a:pt x="58" y="60"/>
                  </a:lnTo>
                  <a:lnTo>
                    <a:pt x="57" y="62"/>
                  </a:lnTo>
                  <a:lnTo>
                    <a:pt x="56" y="63"/>
                  </a:lnTo>
                  <a:lnTo>
                    <a:pt x="54" y="65"/>
                  </a:lnTo>
                  <a:lnTo>
                    <a:pt x="53" y="66"/>
                  </a:lnTo>
                  <a:lnTo>
                    <a:pt x="50" y="66"/>
                  </a:lnTo>
                  <a:lnTo>
                    <a:pt x="48" y="68"/>
                  </a:lnTo>
                  <a:lnTo>
                    <a:pt x="46" y="68"/>
                  </a:lnTo>
                  <a:lnTo>
                    <a:pt x="43" y="68"/>
                  </a:lnTo>
                  <a:lnTo>
                    <a:pt x="41" y="68"/>
                  </a:lnTo>
                  <a:lnTo>
                    <a:pt x="38" y="68"/>
                  </a:lnTo>
                  <a:lnTo>
                    <a:pt x="36" y="68"/>
                  </a:lnTo>
                  <a:lnTo>
                    <a:pt x="34" y="68"/>
                  </a:lnTo>
                  <a:lnTo>
                    <a:pt x="31" y="66"/>
                  </a:lnTo>
                  <a:lnTo>
                    <a:pt x="30" y="66"/>
                  </a:lnTo>
                  <a:lnTo>
                    <a:pt x="28" y="65"/>
                  </a:lnTo>
                  <a:lnTo>
                    <a:pt x="26" y="63"/>
                  </a:lnTo>
                  <a:lnTo>
                    <a:pt x="24" y="62"/>
                  </a:lnTo>
                  <a:close/>
                  <a:moveTo>
                    <a:pt x="41" y="82"/>
                  </a:moveTo>
                  <a:lnTo>
                    <a:pt x="44" y="82"/>
                  </a:lnTo>
                  <a:lnTo>
                    <a:pt x="48" y="82"/>
                  </a:lnTo>
                  <a:lnTo>
                    <a:pt x="53" y="80"/>
                  </a:lnTo>
                  <a:lnTo>
                    <a:pt x="56" y="79"/>
                  </a:lnTo>
                  <a:lnTo>
                    <a:pt x="58" y="79"/>
                  </a:lnTo>
                  <a:lnTo>
                    <a:pt x="61" y="76"/>
                  </a:lnTo>
                  <a:lnTo>
                    <a:pt x="64" y="75"/>
                  </a:lnTo>
                  <a:lnTo>
                    <a:pt x="67" y="73"/>
                  </a:lnTo>
                  <a:lnTo>
                    <a:pt x="70" y="70"/>
                  </a:lnTo>
                  <a:lnTo>
                    <a:pt x="73" y="68"/>
                  </a:lnTo>
                  <a:lnTo>
                    <a:pt x="76" y="63"/>
                  </a:lnTo>
                  <a:lnTo>
                    <a:pt x="77" y="60"/>
                  </a:lnTo>
                  <a:lnTo>
                    <a:pt x="78" y="56"/>
                  </a:lnTo>
                  <a:lnTo>
                    <a:pt x="80" y="52"/>
                  </a:lnTo>
                  <a:lnTo>
                    <a:pt x="81" y="46"/>
                  </a:lnTo>
                  <a:lnTo>
                    <a:pt x="81" y="42"/>
                  </a:lnTo>
                  <a:lnTo>
                    <a:pt x="81" y="36"/>
                  </a:lnTo>
                  <a:lnTo>
                    <a:pt x="80" y="32"/>
                  </a:lnTo>
                  <a:lnTo>
                    <a:pt x="78" y="26"/>
                  </a:lnTo>
                  <a:lnTo>
                    <a:pt x="77" y="22"/>
                  </a:lnTo>
                  <a:lnTo>
                    <a:pt x="76" y="19"/>
                  </a:lnTo>
                  <a:lnTo>
                    <a:pt x="73" y="15"/>
                  </a:lnTo>
                  <a:lnTo>
                    <a:pt x="70" y="12"/>
                  </a:lnTo>
                  <a:lnTo>
                    <a:pt x="67" y="9"/>
                  </a:lnTo>
                  <a:lnTo>
                    <a:pt x="64" y="7"/>
                  </a:lnTo>
                  <a:lnTo>
                    <a:pt x="61" y="6"/>
                  </a:lnTo>
                  <a:lnTo>
                    <a:pt x="58" y="5"/>
                  </a:lnTo>
                  <a:lnTo>
                    <a:pt x="56" y="3"/>
                  </a:lnTo>
                  <a:lnTo>
                    <a:pt x="53" y="2"/>
                  </a:lnTo>
                  <a:lnTo>
                    <a:pt x="48" y="2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2"/>
                  </a:lnTo>
                  <a:lnTo>
                    <a:pt x="30" y="2"/>
                  </a:lnTo>
                  <a:lnTo>
                    <a:pt x="26" y="3"/>
                  </a:lnTo>
                  <a:lnTo>
                    <a:pt x="23" y="5"/>
                  </a:lnTo>
                  <a:lnTo>
                    <a:pt x="20" y="6"/>
                  </a:lnTo>
                  <a:lnTo>
                    <a:pt x="17" y="7"/>
                  </a:lnTo>
                  <a:lnTo>
                    <a:pt x="14" y="9"/>
                  </a:lnTo>
                  <a:lnTo>
                    <a:pt x="11" y="12"/>
                  </a:lnTo>
                  <a:lnTo>
                    <a:pt x="8" y="15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3" y="26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1" y="52"/>
                  </a:lnTo>
                  <a:lnTo>
                    <a:pt x="3" y="56"/>
                  </a:lnTo>
                  <a:lnTo>
                    <a:pt x="4" y="60"/>
                  </a:lnTo>
                  <a:lnTo>
                    <a:pt x="7" y="63"/>
                  </a:lnTo>
                  <a:lnTo>
                    <a:pt x="8" y="68"/>
                  </a:lnTo>
                  <a:lnTo>
                    <a:pt x="11" y="70"/>
                  </a:lnTo>
                  <a:lnTo>
                    <a:pt x="14" y="73"/>
                  </a:lnTo>
                  <a:lnTo>
                    <a:pt x="17" y="75"/>
                  </a:lnTo>
                  <a:lnTo>
                    <a:pt x="20" y="76"/>
                  </a:lnTo>
                  <a:lnTo>
                    <a:pt x="23" y="79"/>
                  </a:lnTo>
                  <a:lnTo>
                    <a:pt x="27" y="79"/>
                  </a:lnTo>
                  <a:lnTo>
                    <a:pt x="30" y="80"/>
                  </a:lnTo>
                  <a:lnTo>
                    <a:pt x="33" y="82"/>
                  </a:lnTo>
                  <a:lnTo>
                    <a:pt x="37" y="82"/>
                  </a:lnTo>
                  <a:lnTo>
                    <a:pt x="41" y="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7" name="Freeform 25"/>
            <p:cNvSpPr>
              <a:spLocks/>
            </p:cNvSpPr>
            <p:nvPr/>
          </p:nvSpPr>
          <p:spPr bwMode="auto">
            <a:xfrm>
              <a:off x="86" y="22"/>
              <a:ext cx="20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9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5" y="9"/>
                  </a:lnTo>
                  <a:lnTo>
                    <a:pt x="25" y="6"/>
                  </a:lnTo>
                  <a:lnTo>
                    <a:pt x="26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6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6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8" name="Freeform 26"/>
            <p:cNvSpPr>
              <a:spLocks/>
            </p:cNvSpPr>
            <p:nvPr/>
          </p:nvSpPr>
          <p:spPr bwMode="auto">
            <a:xfrm>
              <a:off x="109" y="22"/>
              <a:ext cx="21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7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3" y="9"/>
                  </a:lnTo>
                  <a:lnTo>
                    <a:pt x="25" y="6"/>
                  </a:lnTo>
                  <a:lnTo>
                    <a:pt x="25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5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5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9" name="Freeform 27"/>
            <p:cNvSpPr>
              <a:spLocks noEditPoints="1"/>
            </p:cNvSpPr>
            <p:nvPr/>
          </p:nvSpPr>
          <p:spPr bwMode="auto">
            <a:xfrm>
              <a:off x="0" y="0"/>
              <a:ext cx="181" cy="296"/>
            </a:xfrm>
            <a:custGeom>
              <a:avLst/>
              <a:gdLst>
                <a:gd name="T0" fmla="*/ 0 w 543"/>
                <a:gd name="T1" fmla="*/ 0 h 888"/>
                <a:gd name="T2" fmla="*/ 0 w 543"/>
                <a:gd name="T3" fmla="*/ 0 h 888"/>
                <a:gd name="T4" fmla="*/ 0 w 543"/>
                <a:gd name="T5" fmla="*/ 0 h 888"/>
                <a:gd name="T6" fmla="*/ 0 w 543"/>
                <a:gd name="T7" fmla="*/ 0 h 888"/>
                <a:gd name="T8" fmla="*/ 0 w 543"/>
                <a:gd name="T9" fmla="*/ 0 h 888"/>
                <a:gd name="T10" fmla="*/ 0 w 543"/>
                <a:gd name="T11" fmla="*/ 0 h 888"/>
                <a:gd name="T12" fmla="*/ 0 w 543"/>
                <a:gd name="T13" fmla="*/ 0 h 888"/>
                <a:gd name="T14" fmla="*/ 0 w 543"/>
                <a:gd name="T15" fmla="*/ 0 h 888"/>
                <a:gd name="T16" fmla="*/ 0 w 543"/>
                <a:gd name="T17" fmla="*/ 0 h 888"/>
                <a:gd name="T18" fmla="*/ 0 w 543"/>
                <a:gd name="T19" fmla="*/ 0 h 888"/>
                <a:gd name="T20" fmla="*/ 0 w 543"/>
                <a:gd name="T21" fmla="*/ 0 h 888"/>
                <a:gd name="T22" fmla="*/ 0 w 543"/>
                <a:gd name="T23" fmla="*/ 0 h 888"/>
                <a:gd name="T24" fmla="*/ 0 w 543"/>
                <a:gd name="T25" fmla="*/ 0 h 888"/>
                <a:gd name="T26" fmla="*/ 0 w 543"/>
                <a:gd name="T27" fmla="*/ 0 h 888"/>
                <a:gd name="T28" fmla="*/ 0 w 543"/>
                <a:gd name="T29" fmla="*/ 0 h 888"/>
                <a:gd name="T30" fmla="*/ 0 w 543"/>
                <a:gd name="T31" fmla="*/ 0 h 888"/>
                <a:gd name="T32" fmla="*/ 0 w 543"/>
                <a:gd name="T33" fmla="*/ 0 h 888"/>
                <a:gd name="T34" fmla="*/ 0 w 543"/>
                <a:gd name="T35" fmla="*/ 0 h 888"/>
                <a:gd name="T36" fmla="*/ 0 w 543"/>
                <a:gd name="T37" fmla="*/ 0 h 888"/>
                <a:gd name="T38" fmla="*/ 0 w 543"/>
                <a:gd name="T39" fmla="*/ 0 h 888"/>
                <a:gd name="T40" fmla="*/ 0 w 543"/>
                <a:gd name="T41" fmla="*/ 0 h 888"/>
                <a:gd name="T42" fmla="*/ 0 w 543"/>
                <a:gd name="T43" fmla="*/ 0 h 888"/>
                <a:gd name="T44" fmla="*/ 0 w 543"/>
                <a:gd name="T45" fmla="*/ 0 h 888"/>
                <a:gd name="T46" fmla="*/ 0 w 543"/>
                <a:gd name="T47" fmla="*/ 0 h 888"/>
                <a:gd name="T48" fmla="*/ 0 w 543"/>
                <a:gd name="T49" fmla="*/ 0 h 888"/>
                <a:gd name="T50" fmla="*/ 0 w 543"/>
                <a:gd name="T51" fmla="*/ 0 h 888"/>
                <a:gd name="T52" fmla="*/ 0 w 543"/>
                <a:gd name="T53" fmla="*/ 0 h 888"/>
                <a:gd name="T54" fmla="*/ 0 w 543"/>
                <a:gd name="T55" fmla="*/ 0 h 888"/>
                <a:gd name="T56" fmla="*/ 0 w 543"/>
                <a:gd name="T57" fmla="*/ 0 h 888"/>
                <a:gd name="T58" fmla="*/ 0 w 543"/>
                <a:gd name="T59" fmla="*/ 0 h 888"/>
                <a:gd name="T60" fmla="*/ 0 w 543"/>
                <a:gd name="T61" fmla="*/ 0 h 888"/>
                <a:gd name="T62" fmla="*/ 0 w 543"/>
                <a:gd name="T63" fmla="*/ 0 h 888"/>
                <a:gd name="T64" fmla="*/ 0 w 543"/>
                <a:gd name="T65" fmla="*/ 0 h 888"/>
                <a:gd name="T66" fmla="*/ 0 w 543"/>
                <a:gd name="T67" fmla="*/ 0 h 888"/>
                <a:gd name="T68" fmla="*/ 0 w 543"/>
                <a:gd name="T69" fmla="*/ 0 h 888"/>
                <a:gd name="T70" fmla="*/ 0 w 543"/>
                <a:gd name="T71" fmla="*/ 0 h 888"/>
                <a:gd name="T72" fmla="*/ 0 w 543"/>
                <a:gd name="T73" fmla="*/ 0 h 888"/>
                <a:gd name="T74" fmla="*/ 0 w 543"/>
                <a:gd name="T75" fmla="*/ 0 h 888"/>
                <a:gd name="T76" fmla="*/ 0 w 543"/>
                <a:gd name="T77" fmla="*/ 0 h 888"/>
                <a:gd name="T78" fmla="*/ 0 w 543"/>
                <a:gd name="T79" fmla="*/ 0 h 888"/>
                <a:gd name="T80" fmla="*/ 0 w 543"/>
                <a:gd name="T81" fmla="*/ 0 h 888"/>
                <a:gd name="T82" fmla="*/ 0 w 543"/>
                <a:gd name="T83" fmla="*/ 0 h 888"/>
                <a:gd name="T84" fmla="*/ 0 w 543"/>
                <a:gd name="T85" fmla="*/ 0 h 888"/>
                <a:gd name="T86" fmla="*/ 0 w 543"/>
                <a:gd name="T87" fmla="*/ 0 h 888"/>
                <a:gd name="T88" fmla="*/ 0 w 543"/>
                <a:gd name="T89" fmla="*/ 0 h 88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543"/>
                <a:gd name="T136" fmla="*/ 0 h 888"/>
                <a:gd name="T137" fmla="*/ 543 w 543"/>
                <a:gd name="T138" fmla="*/ 888 h 88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543" h="888">
                  <a:moveTo>
                    <a:pt x="26" y="77"/>
                  </a:moveTo>
                  <a:lnTo>
                    <a:pt x="27" y="67"/>
                  </a:lnTo>
                  <a:lnTo>
                    <a:pt x="30" y="57"/>
                  </a:lnTo>
                  <a:lnTo>
                    <a:pt x="34" y="49"/>
                  </a:lnTo>
                  <a:lnTo>
                    <a:pt x="41" y="41"/>
                  </a:lnTo>
                  <a:lnTo>
                    <a:pt x="49" y="34"/>
                  </a:lnTo>
                  <a:lnTo>
                    <a:pt x="57" y="30"/>
                  </a:lnTo>
                  <a:lnTo>
                    <a:pt x="67" y="27"/>
                  </a:lnTo>
                  <a:lnTo>
                    <a:pt x="77" y="26"/>
                  </a:lnTo>
                  <a:lnTo>
                    <a:pt x="467" y="26"/>
                  </a:lnTo>
                  <a:lnTo>
                    <a:pt x="477" y="27"/>
                  </a:lnTo>
                  <a:lnTo>
                    <a:pt x="487" y="30"/>
                  </a:lnTo>
                  <a:lnTo>
                    <a:pt x="496" y="34"/>
                  </a:lnTo>
                  <a:lnTo>
                    <a:pt x="503" y="41"/>
                  </a:lnTo>
                  <a:lnTo>
                    <a:pt x="509" y="49"/>
                  </a:lnTo>
                  <a:lnTo>
                    <a:pt x="514" y="57"/>
                  </a:lnTo>
                  <a:lnTo>
                    <a:pt x="517" y="67"/>
                  </a:lnTo>
                  <a:lnTo>
                    <a:pt x="517" y="77"/>
                  </a:lnTo>
                  <a:lnTo>
                    <a:pt x="517" y="811"/>
                  </a:lnTo>
                  <a:lnTo>
                    <a:pt x="517" y="821"/>
                  </a:lnTo>
                  <a:lnTo>
                    <a:pt x="514" y="831"/>
                  </a:lnTo>
                  <a:lnTo>
                    <a:pt x="509" y="839"/>
                  </a:lnTo>
                  <a:lnTo>
                    <a:pt x="503" y="847"/>
                  </a:lnTo>
                  <a:lnTo>
                    <a:pt x="496" y="854"/>
                  </a:lnTo>
                  <a:lnTo>
                    <a:pt x="487" y="858"/>
                  </a:lnTo>
                  <a:lnTo>
                    <a:pt x="477" y="861"/>
                  </a:lnTo>
                  <a:lnTo>
                    <a:pt x="467" y="862"/>
                  </a:lnTo>
                  <a:lnTo>
                    <a:pt x="77" y="862"/>
                  </a:lnTo>
                  <a:lnTo>
                    <a:pt x="67" y="861"/>
                  </a:lnTo>
                  <a:lnTo>
                    <a:pt x="57" y="858"/>
                  </a:lnTo>
                  <a:lnTo>
                    <a:pt x="49" y="854"/>
                  </a:lnTo>
                  <a:lnTo>
                    <a:pt x="41" y="847"/>
                  </a:lnTo>
                  <a:lnTo>
                    <a:pt x="34" y="839"/>
                  </a:lnTo>
                  <a:lnTo>
                    <a:pt x="30" y="831"/>
                  </a:lnTo>
                  <a:lnTo>
                    <a:pt x="27" y="821"/>
                  </a:lnTo>
                  <a:lnTo>
                    <a:pt x="26" y="811"/>
                  </a:lnTo>
                  <a:lnTo>
                    <a:pt x="26" y="77"/>
                  </a:lnTo>
                  <a:close/>
                  <a:moveTo>
                    <a:pt x="543" y="77"/>
                  </a:moveTo>
                  <a:lnTo>
                    <a:pt x="543" y="69"/>
                  </a:lnTo>
                  <a:lnTo>
                    <a:pt x="542" y="61"/>
                  </a:lnTo>
                  <a:lnTo>
                    <a:pt x="540" y="54"/>
                  </a:lnTo>
                  <a:lnTo>
                    <a:pt x="537" y="47"/>
                  </a:lnTo>
                  <a:lnTo>
                    <a:pt x="530" y="34"/>
                  </a:lnTo>
                  <a:lnTo>
                    <a:pt x="522" y="23"/>
                  </a:lnTo>
                  <a:lnTo>
                    <a:pt x="510" y="13"/>
                  </a:lnTo>
                  <a:lnTo>
                    <a:pt x="497" y="6"/>
                  </a:lnTo>
                  <a:lnTo>
                    <a:pt x="490" y="3"/>
                  </a:lnTo>
                  <a:lnTo>
                    <a:pt x="482" y="1"/>
                  </a:lnTo>
                  <a:lnTo>
                    <a:pt x="474" y="0"/>
                  </a:lnTo>
                  <a:lnTo>
                    <a:pt x="467" y="0"/>
                  </a:lnTo>
                  <a:lnTo>
                    <a:pt x="77" y="0"/>
                  </a:lnTo>
                  <a:lnTo>
                    <a:pt x="69" y="0"/>
                  </a:lnTo>
                  <a:lnTo>
                    <a:pt x="61" y="1"/>
                  </a:lnTo>
                  <a:lnTo>
                    <a:pt x="54" y="3"/>
                  </a:lnTo>
                  <a:lnTo>
                    <a:pt x="47" y="6"/>
                  </a:lnTo>
                  <a:lnTo>
                    <a:pt x="34" y="13"/>
                  </a:lnTo>
                  <a:lnTo>
                    <a:pt x="23" y="23"/>
                  </a:lnTo>
                  <a:lnTo>
                    <a:pt x="13" y="34"/>
                  </a:lnTo>
                  <a:lnTo>
                    <a:pt x="6" y="47"/>
                  </a:lnTo>
                  <a:lnTo>
                    <a:pt x="3" y="54"/>
                  </a:lnTo>
                  <a:lnTo>
                    <a:pt x="1" y="61"/>
                  </a:lnTo>
                  <a:lnTo>
                    <a:pt x="0" y="69"/>
                  </a:lnTo>
                  <a:lnTo>
                    <a:pt x="0" y="77"/>
                  </a:lnTo>
                  <a:lnTo>
                    <a:pt x="0" y="811"/>
                  </a:lnTo>
                  <a:lnTo>
                    <a:pt x="0" y="819"/>
                  </a:lnTo>
                  <a:lnTo>
                    <a:pt x="1" y="827"/>
                  </a:lnTo>
                  <a:lnTo>
                    <a:pt x="3" y="834"/>
                  </a:lnTo>
                  <a:lnTo>
                    <a:pt x="6" y="841"/>
                  </a:lnTo>
                  <a:lnTo>
                    <a:pt x="13" y="854"/>
                  </a:lnTo>
                  <a:lnTo>
                    <a:pt x="23" y="865"/>
                  </a:lnTo>
                  <a:lnTo>
                    <a:pt x="34" y="875"/>
                  </a:lnTo>
                  <a:lnTo>
                    <a:pt x="47" y="882"/>
                  </a:lnTo>
                  <a:lnTo>
                    <a:pt x="54" y="885"/>
                  </a:lnTo>
                  <a:lnTo>
                    <a:pt x="61" y="887"/>
                  </a:lnTo>
                  <a:lnTo>
                    <a:pt x="69" y="888"/>
                  </a:lnTo>
                  <a:lnTo>
                    <a:pt x="77" y="888"/>
                  </a:lnTo>
                  <a:lnTo>
                    <a:pt x="467" y="888"/>
                  </a:lnTo>
                  <a:lnTo>
                    <a:pt x="474" y="888"/>
                  </a:lnTo>
                  <a:lnTo>
                    <a:pt x="482" y="887"/>
                  </a:lnTo>
                  <a:lnTo>
                    <a:pt x="490" y="885"/>
                  </a:lnTo>
                  <a:lnTo>
                    <a:pt x="497" y="882"/>
                  </a:lnTo>
                  <a:lnTo>
                    <a:pt x="510" y="875"/>
                  </a:lnTo>
                  <a:lnTo>
                    <a:pt x="522" y="865"/>
                  </a:lnTo>
                  <a:lnTo>
                    <a:pt x="530" y="854"/>
                  </a:lnTo>
                  <a:lnTo>
                    <a:pt x="537" y="841"/>
                  </a:lnTo>
                  <a:lnTo>
                    <a:pt x="540" y="834"/>
                  </a:lnTo>
                  <a:lnTo>
                    <a:pt x="542" y="827"/>
                  </a:lnTo>
                  <a:lnTo>
                    <a:pt x="543" y="819"/>
                  </a:lnTo>
                  <a:lnTo>
                    <a:pt x="543" y="811"/>
                  </a:lnTo>
                  <a:lnTo>
                    <a:pt x="543" y="7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0" name="Freeform 28"/>
            <p:cNvSpPr>
              <a:spLocks/>
            </p:cNvSpPr>
            <p:nvPr/>
          </p:nvSpPr>
          <p:spPr bwMode="auto">
            <a:xfrm>
              <a:off x="16" y="242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0"/>
                  </a:moveTo>
                  <a:lnTo>
                    <a:pt x="0" y="86"/>
                  </a:lnTo>
                  <a:lnTo>
                    <a:pt x="0" y="92"/>
                  </a:lnTo>
                  <a:lnTo>
                    <a:pt x="3" y="97"/>
                  </a:lnTo>
                  <a:lnTo>
                    <a:pt x="6" y="103"/>
                  </a:lnTo>
                  <a:lnTo>
                    <a:pt x="9" y="107"/>
                  </a:lnTo>
                  <a:lnTo>
                    <a:pt x="13" y="110"/>
                  </a:lnTo>
                  <a:lnTo>
                    <a:pt x="19" y="113"/>
                  </a:lnTo>
                  <a:lnTo>
                    <a:pt x="24" y="116"/>
                  </a:lnTo>
                  <a:lnTo>
                    <a:pt x="30" y="116"/>
                  </a:lnTo>
                  <a:lnTo>
                    <a:pt x="420" y="116"/>
                  </a:lnTo>
                  <a:lnTo>
                    <a:pt x="426" y="116"/>
                  </a:lnTo>
                  <a:lnTo>
                    <a:pt x="432" y="113"/>
                  </a:lnTo>
                  <a:lnTo>
                    <a:pt x="436" y="110"/>
                  </a:lnTo>
                  <a:lnTo>
                    <a:pt x="442" y="107"/>
                  </a:lnTo>
                  <a:lnTo>
                    <a:pt x="445" y="103"/>
                  </a:lnTo>
                  <a:lnTo>
                    <a:pt x="447" y="97"/>
                  </a:lnTo>
                  <a:lnTo>
                    <a:pt x="449" y="92"/>
                  </a:lnTo>
                  <a:lnTo>
                    <a:pt x="450" y="86"/>
                  </a:lnTo>
                  <a:lnTo>
                    <a:pt x="4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1" name="Freeform 29"/>
            <p:cNvSpPr>
              <a:spLocks/>
            </p:cNvSpPr>
            <p:nvPr/>
          </p:nvSpPr>
          <p:spPr bwMode="auto">
            <a:xfrm>
              <a:off x="55" y="152"/>
              <a:ext cx="36" cy="72"/>
            </a:xfrm>
            <a:custGeom>
              <a:avLst/>
              <a:gdLst>
                <a:gd name="T0" fmla="*/ 0 w 107"/>
                <a:gd name="T1" fmla="*/ 0 h 217"/>
                <a:gd name="T2" fmla="*/ 0 w 107"/>
                <a:gd name="T3" fmla="*/ 0 h 217"/>
                <a:gd name="T4" fmla="*/ 0 w 107"/>
                <a:gd name="T5" fmla="*/ 0 h 217"/>
                <a:gd name="T6" fmla="*/ 0 w 107"/>
                <a:gd name="T7" fmla="*/ 0 h 217"/>
                <a:gd name="T8" fmla="*/ 0 w 107"/>
                <a:gd name="T9" fmla="*/ 0 h 217"/>
                <a:gd name="T10" fmla="*/ 0 w 107"/>
                <a:gd name="T11" fmla="*/ 0 h 217"/>
                <a:gd name="T12" fmla="*/ 0 w 107"/>
                <a:gd name="T13" fmla="*/ 0 h 217"/>
                <a:gd name="T14" fmla="*/ 0 w 107"/>
                <a:gd name="T15" fmla="*/ 0 h 217"/>
                <a:gd name="T16" fmla="*/ 0 w 107"/>
                <a:gd name="T17" fmla="*/ 0 h 217"/>
                <a:gd name="T18" fmla="*/ 0 w 107"/>
                <a:gd name="T19" fmla="*/ 0 h 217"/>
                <a:gd name="T20" fmla="*/ 0 w 107"/>
                <a:gd name="T21" fmla="*/ 0 h 217"/>
                <a:gd name="T22" fmla="*/ 0 w 107"/>
                <a:gd name="T23" fmla="*/ 0 h 217"/>
                <a:gd name="T24" fmla="*/ 0 w 107"/>
                <a:gd name="T25" fmla="*/ 0 h 217"/>
                <a:gd name="T26" fmla="*/ 0 w 107"/>
                <a:gd name="T27" fmla="*/ 0 h 217"/>
                <a:gd name="T28" fmla="*/ 0 w 107"/>
                <a:gd name="T29" fmla="*/ 0 h 217"/>
                <a:gd name="T30" fmla="*/ 0 w 107"/>
                <a:gd name="T31" fmla="*/ 0 h 217"/>
                <a:gd name="T32" fmla="*/ 0 w 107"/>
                <a:gd name="T33" fmla="*/ 0 h 217"/>
                <a:gd name="T34" fmla="*/ 0 w 107"/>
                <a:gd name="T35" fmla="*/ 0 h 217"/>
                <a:gd name="T36" fmla="*/ 0 w 107"/>
                <a:gd name="T37" fmla="*/ 0 h 217"/>
                <a:gd name="T38" fmla="*/ 0 w 107"/>
                <a:gd name="T39" fmla="*/ 0 h 217"/>
                <a:gd name="T40" fmla="*/ 0 w 107"/>
                <a:gd name="T41" fmla="*/ 0 h 217"/>
                <a:gd name="T42" fmla="*/ 0 w 107"/>
                <a:gd name="T43" fmla="*/ 0 h 217"/>
                <a:gd name="T44" fmla="*/ 0 w 107"/>
                <a:gd name="T45" fmla="*/ 0 h 217"/>
                <a:gd name="T46" fmla="*/ 0 w 107"/>
                <a:gd name="T47" fmla="*/ 0 h 217"/>
                <a:gd name="T48" fmla="*/ 0 w 107"/>
                <a:gd name="T49" fmla="*/ 0 h 217"/>
                <a:gd name="T50" fmla="*/ 0 w 107"/>
                <a:gd name="T51" fmla="*/ 0 h 217"/>
                <a:gd name="T52" fmla="*/ 0 w 107"/>
                <a:gd name="T53" fmla="*/ 0 h 217"/>
                <a:gd name="T54" fmla="*/ 0 w 107"/>
                <a:gd name="T55" fmla="*/ 0 h 217"/>
                <a:gd name="T56" fmla="*/ 0 w 107"/>
                <a:gd name="T57" fmla="*/ 0 h 217"/>
                <a:gd name="T58" fmla="*/ 0 w 107"/>
                <a:gd name="T59" fmla="*/ 0 h 217"/>
                <a:gd name="T60" fmla="*/ 0 w 107"/>
                <a:gd name="T61" fmla="*/ 0 h 217"/>
                <a:gd name="T62" fmla="*/ 0 w 107"/>
                <a:gd name="T63" fmla="*/ 0 h 217"/>
                <a:gd name="T64" fmla="*/ 0 w 107"/>
                <a:gd name="T65" fmla="*/ 0 h 217"/>
                <a:gd name="T66" fmla="*/ 0 w 107"/>
                <a:gd name="T67" fmla="*/ 0 h 217"/>
                <a:gd name="T68" fmla="*/ 0 w 107"/>
                <a:gd name="T69" fmla="*/ 0 h 217"/>
                <a:gd name="T70" fmla="*/ 0 w 107"/>
                <a:gd name="T71" fmla="*/ 0 h 217"/>
                <a:gd name="T72" fmla="*/ 0 w 107"/>
                <a:gd name="T73" fmla="*/ 0 h 217"/>
                <a:gd name="T74" fmla="*/ 0 w 107"/>
                <a:gd name="T75" fmla="*/ 0 h 217"/>
                <a:gd name="T76" fmla="*/ 0 w 107"/>
                <a:gd name="T77" fmla="*/ 0 h 217"/>
                <a:gd name="T78" fmla="*/ 0 w 107"/>
                <a:gd name="T79" fmla="*/ 0 h 217"/>
                <a:gd name="T80" fmla="*/ 0 w 107"/>
                <a:gd name="T81" fmla="*/ 0 h 217"/>
                <a:gd name="T82" fmla="*/ 0 w 107"/>
                <a:gd name="T83" fmla="*/ 0 h 217"/>
                <a:gd name="T84" fmla="*/ 0 w 107"/>
                <a:gd name="T85" fmla="*/ 0 h 217"/>
                <a:gd name="T86" fmla="*/ 0 w 107"/>
                <a:gd name="T87" fmla="*/ 0 h 217"/>
                <a:gd name="T88" fmla="*/ 0 w 107"/>
                <a:gd name="T89" fmla="*/ 0 h 217"/>
                <a:gd name="T90" fmla="*/ 0 w 107"/>
                <a:gd name="T91" fmla="*/ 0 h 217"/>
                <a:gd name="T92" fmla="*/ 0 w 107"/>
                <a:gd name="T93" fmla="*/ 0 h 217"/>
                <a:gd name="T94" fmla="*/ 0 w 107"/>
                <a:gd name="T95" fmla="*/ 0 h 217"/>
                <a:gd name="T96" fmla="*/ 0 w 107"/>
                <a:gd name="T97" fmla="*/ 0 h 217"/>
                <a:gd name="T98" fmla="*/ 0 w 107"/>
                <a:gd name="T99" fmla="*/ 0 h 217"/>
                <a:gd name="T100" fmla="*/ 0 w 107"/>
                <a:gd name="T101" fmla="*/ 0 h 217"/>
                <a:gd name="T102" fmla="*/ 0 w 107"/>
                <a:gd name="T103" fmla="*/ 0 h 217"/>
                <a:gd name="T104" fmla="*/ 0 w 107"/>
                <a:gd name="T105" fmla="*/ 0 h 21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07"/>
                <a:gd name="T160" fmla="*/ 0 h 217"/>
                <a:gd name="T161" fmla="*/ 107 w 107"/>
                <a:gd name="T162" fmla="*/ 217 h 21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07" h="217">
                  <a:moveTo>
                    <a:pt x="74" y="166"/>
                  </a:moveTo>
                  <a:lnTo>
                    <a:pt x="74" y="50"/>
                  </a:lnTo>
                  <a:lnTo>
                    <a:pt x="78" y="50"/>
                  </a:lnTo>
                  <a:lnTo>
                    <a:pt x="83" y="50"/>
                  </a:lnTo>
                  <a:lnTo>
                    <a:pt x="86" y="50"/>
                  </a:lnTo>
                  <a:lnTo>
                    <a:pt x="90" y="50"/>
                  </a:lnTo>
                  <a:lnTo>
                    <a:pt x="94" y="50"/>
                  </a:lnTo>
                  <a:lnTo>
                    <a:pt x="98" y="50"/>
                  </a:lnTo>
                  <a:lnTo>
                    <a:pt x="103" y="48"/>
                  </a:lnTo>
                  <a:lnTo>
                    <a:pt x="107" y="48"/>
                  </a:lnTo>
                  <a:lnTo>
                    <a:pt x="106" y="45"/>
                  </a:lnTo>
                  <a:lnTo>
                    <a:pt x="104" y="41"/>
                  </a:lnTo>
                  <a:lnTo>
                    <a:pt x="103" y="38"/>
                  </a:lnTo>
                  <a:lnTo>
                    <a:pt x="101" y="35"/>
                  </a:lnTo>
                  <a:lnTo>
                    <a:pt x="98" y="31"/>
                  </a:lnTo>
                  <a:lnTo>
                    <a:pt x="97" y="28"/>
                  </a:lnTo>
                  <a:lnTo>
                    <a:pt x="96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90" y="23"/>
                  </a:lnTo>
                  <a:lnTo>
                    <a:pt x="87" y="23"/>
                  </a:lnTo>
                  <a:lnTo>
                    <a:pt x="84" y="23"/>
                  </a:lnTo>
                  <a:lnTo>
                    <a:pt x="81" y="23"/>
                  </a:lnTo>
                  <a:lnTo>
                    <a:pt x="78" y="23"/>
                  </a:lnTo>
                  <a:lnTo>
                    <a:pt x="77" y="23"/>
                  </a:lnTo>
                  <a:lnTo>
                    <a:pt x="74" y="24"/>
                  </a:lnTo>
                  <a:lnTo>
                    <a:pt x="74" y="0"/>
                  </a:lnTo>
                  <a:lnTo>
                    <a:pt x="68" y="1"/>
                  </a:lnTo>
                  <a:lnTo>
                    <a:pt x="63" y="1"/>
                  </a:lnTo>
                  <a:lnTo>
                    <a:pt x="57" y="3"/>
                  </a:lnTo>
                  <a:lnTo>
                    <a:pt x="50" y="4"/>
                  </a:lnTo>
                  <a:lnTo>
                    <a:pt x="44" y="4"/>
                  </a:lnTo>
                  <a:lnTo>
                    <a:pt x="38" y="5"/>
                  </a:lnTo>
                  <a:lnTo>
                    <a:pt x="33" y="7"/>
                  </a:lnTo>
                  <a:lnTo>
                    <a:pt x="26" y="7"/>
                  </a:lnTo>
                  <a:lnTo>
                    <a:pt x="26" y="166"/>
                  </a:lnTo>
                  <a:lnTo>
                    <a:pt x="26" y="178"/>
                  </a:lnTo>
                  <a:lnTo>
                    <a:pt x="23" y="187"/>
                  </a:lnTo>
                  <a:lnTo>
                    <a:pt x="20" y="196"/>
                  </a:lnTo>
                  <a:lnTo>
                    <a:pt x="17" y="201"/>
                  </a:lnTo>
                  <a:lnTo>
                    <a:pt x="13" y="207"/>
                  </a:lnTo>
                  <a:lnTo>
                    <a:pt x="8" y="211"/>
                  </a:lnTo>
                  <a:lnTo>
                    <a:pt x="4" y="214"/>
                  </a:lnTo>
                  <a:lnTo>
                    <a:pt x="0" y="217"/>
                  </a:lnTo>
                  <a:lnTo>
                    <a:pt x="100" y="217"/>
                  </a:lnTo>
                  <a:lnTo>
                    <a:pt x="96" y="214"/>
                  </a:lnTo>
                  <a:lnTo>
                    <a:pt x="91" y="211"/>
                  </a:lnTo>
                  <a:lnTo>
                    <a:pt x="87" y="207"/>
                  </a:lnTo>
                  <a:lnTo>
                    <a:pt x="84" y="201"/>
                  </a:lnTo>
                  <a:lnTo>
                    <a:pt x="80" y="196"/>
                  </a:lnTo>
                  <a:lnTo>
                    <a:pt x="77" y="187"/>
                  </a:lnTo>
                  <a:lnTo>
                    <a:pt x="74" y="178"/>
                  </a:lnTo>
                  <a:lnTo>
                    <a:pt x="74" y="16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2" name="Freeform 30"/>
            <p:cNvSpPr>
              <a:spLocks/>
            </p:cNvSpPr>
            <p:nvPr/>
          </p:nvSpPr>
          <p:spPr bwMode="auto">
            <a:xfrm>
              <a:off x="107" y="92"/>
              <a:ext cx="51" cy="132"/>
            </a:xfrm>
            <a:custGeom>
              <a:avLst/>
              <a:gdLst>
                <a:gd name="T0" fmla="*/ 0 w 151"/>
                <a:gd name="T1" fmla="*/ 0 h 396"/>
                <a:gd name="T2" fmla="*/ 0 w 151"/>
                <a:gd name="T3" fmla="*/ 0 h 396"/>
                <a:gd name="T4" fmla="*/ 0 w 151"/>
                <a:gd name="T5" fmla="*/ 0 h 396"/>
                <a:gd name="T6" fmla="*/ 0 w 151"/>
                <a:gd name="T7" fmla="*/ 0 h 396"/>
                <a:gd name="T8" fmla="*/ 0 w 151"/>
                <a:gd name="T9" fmla="*/ 0 h 396"/>
                <a:gd name="T10" fmla="*/ 0 w 151"/>
                <a:gd name="T11" fmla="*/ 0 h 396"/>
                <a:gd name="T12" fmla="*/ 0 w 151"/>
                <a:gd name="T13" fmla="*/ 0 h 396"/>
                <a:gd name="T14" fmla="*/ 0 w 151"/>
                <a:gd name="T15" fmla="*/ 0 h 396"/>
                <a:gd name="T16" fmla="*/ 0 w 151"/>
                <a:gd name="T17" fmla="*/ 0 h 396"/>
                <a:gd name="T18" fmla="*/ 0 w 151"/>
                <a:gd name="T19" fmla="*/ 0 h 396"/>
                <a:gd name="T20" fmla="*/ 0 w 151"/>
                <a:gd name="T21" fmla="*/ 0 h 396"/>
                <a:gd name="T22" fmla="*/ 0 w 151"/>
                <a:gd name="T23" fmla="*/ 0 h 396"/>
                <a:gd name="T24" fmla="*/ 0 w 151"/>
                <a:gd name="T25" fmla="*/ 0 h 396"/>
                <a:gd name="T26" fmla="*/ 0 w 151"/>
                <a:gd name="T27" fmla="*/ 0 h 396"/>
                <a:gd name="T28" fmla="*/ 0 w 151"/>
                <a:gd name="T29" fmla="*/ 0 h 396"/>
                <a:gd name="T30" fmla="*/ 0 w 151"/>
                <a:gd name="T31" fmla="*/ 0 h 396"/>
                <a:gd name="T32" fmla="*/ 0 w 151"/>
                <a:gd name="T33" fmla="*/ 0 h 396"/>
                <a:gd name="T34" fmla="*/ 0 w 151"/>
                <a:gd name="T35" fmla="*/ 0 h 396"/>
                <a:gd name="T36" fmla="*/ 0 w 151"/>
                <a:gd name="T37" fmla="*/ 0 h 396"/>
                <a:gd name="T38" fmla="*/ 0 w 151"/>
                <a:gd name="T39" fmla="*/ 0 h 396"/>
                <a:gd name="T40" fmla="*/ 0 w 151"/>
                <a:gd name="T41" fmla="*/ 0 h 396"/>
                <a:gd name="T42" fmla="*/ 0 w 151"/>
                <a:gd name="T43" fmla="*/ 0 h 396"/>
                <a:gd name="T44" fmla="*/ 0 w 151"/>
                <a:gd name="T45" fmla="*/ 0 h 396"/>
                <a:gd name="T46" fmla="*/ 0 w 151"/>
                <a:gd name="T47" fmla="*/ 0 h 396"/>
                <a:gd name="T48" fmla="*/ 0 w 151"/>
                <a:gd name="T49" fmla="*/ 0 h 396"/>
                <a:gd name="T50" fmla="*/ 0 w 151"/>
                <a:gd name="T51" fmla="*/ 0 h 396"/>
                <a:gd name="T52" fmla="*/ 0 w 151"/>
                <a:gd name="T53" fmla="*/ 0 h 396"/>
                <a:gd name="T54" fmla="*/ 0 w 151"/>
                <a:gd name="T55" fmla="*/ 0 h 396"/>
                <a:gd name="T56" fmla="*/ 0 w 151"/>
                <a:gd name="T57" fmla="*/ 0 h 396"/>
                <a:gd name="T58" fmla="*/ 0 w 151"/>
                <a:gd name="T59" fmla="*/ 0 h 396"/>
                <a:gd name="T60" fmla="*/ 0 w 151"/>
                <a:gd name="T61" fmla="*/ 0 h 396"/>
                <a:gd name="T62" fmla="*/ 0 w 151"/>
                <a:gd name="T63" fmla="*/ 0 h 396"/>
                <a:gd name="T64" fmla="*/ 0 w 151"/>
                <a:gd name="T65" fmla="*/ 0 h 396"/>
                <a:gd name="T66" fmla="*/ 0 w 151"/>
                <a:gd name="T67" fmla="*/ 0 h 396"/>
                <a:gd name="T68" fmla="*/ 0 w 151"/>
                <a:gd name="T69" fmla="*/ 0 h 396"/>
                <a:gd name="T70" fmla="*/ 0 w 151"/>
                <a:gd name="T71" fmla="*/ 0 h 396"/>
                <a:gd name="T72" fmla="*/ 0 w 151"/>
                <a:gd name="T73" fmla="*/ 0 h 396"/>
                <a:gd name="T74" fmla="*/ 0 w 151"/>
                <a:gd name="T75" fmla="*/ 0 h 396"/>
                <a:gd name="T76" fmla="*/ 0 w 151"/>
                <a:gd name="T77" fmla="*/ 0 h 396"/>
                <a:gd name="T78" fmla="*/ 0 w 151"/>
                <a:gd name="T79" fmla="*/ 0 h 396"/>
                <a:gd name="T80" fmla="*/ 0 w 151"/>
                <a:gd name="T81" fmla="*/ 0 h 396"/>
                <a:gd name="T82" fmla="*/ 0 w 151"/>
                <a:gd name="T83" fmla="*/ 0 h 396"/>
                <a:gd name="T84" fmla="*/ 0 w 151"/>
                <a:gd name="T85" fmla="*/ 0 h 396"/>
                <a:gd name="T86" fmla="*/ 0 w 151"/>
                <a:gd name="T87" fmla="*/ 0 h 396"/>
                <a:gd name="T88" fmla="*/ 0 w 151"/>
                <a:gd name="T89" fmla="*/ 0 h 396"/>
                <a:gd name="T90" fmla="*/ 0 w 151"/>
                <a:gd name="T91" fmla="*/ 0 h 396"/>
                <a:gd name="T92" fmla="*/ 0 w 151"/>
                <a:gd name="T93" fmla="*/ 0 h 396"/>
                <a:gd name="T94" fmla="*/ 0 w 151"/>
                <a:gd name="T95" fmla="*/ 0 h 396"/>
                <a:gd name="T96" fmla="*/ 0 w 151"/>
                <a:gd name="T97" fmla="*/ 0 h 396"/>
                <a:gd name="T98" fmla="*/ 0 w 151"/>
                <a:gd name="T99" fmla="*/ 0 h 39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1"/>
                <a:gd name="T151" fmla="*/ 0 h 396"/>
                <a:gd name="T152" fmla="*/ 151 w 151"/>
                <a:gd name="T153" fmla="*/ 396 h 39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1" h="396">
                  <a:moveTo>
                    <a:pt x="151" y="396"/>
                  </a:moveTo>
                  <a:lnTo>
                    <a:pt x="148" y="392"/>
                  </a:lnTo>
                  <a:lnTo>
                    <a:pt x="145" y="389"/>
                  </a:lnTo>
                  <a:lnTo>
                    <a:pt x="141" y="385"/>
                  </a:lnTo>
                  <a:lnTo>
                    <a:pt x="138" y="380"/>
                  </a:lnTo>
                  <a:lnTo>
                    <a:pt x="135" y="375"/>
                  </a:lnTo>
                  <a:lnTo>
                    <a:pt x="132" y="367"/>
                  </a:lnTo>
                  <a:lnTo>
                    <a:pt x="130" y="360"/>
                  </a:lnTo>
                  <a:lnTo>
                    <a:pt x="128" y="352"/>
                  </a:lnTo>
                  <a:lnTo>
                    <a:pt x="124" y="335"/>
                  </a:lnTo>
                  <a:lnTo>
                    <a:pt x="118" y="316"/>
                  </a:lnTo>
                  <a:lnTo>
                    <a:pt x="112" y="297"/>
                  </a:lnTo>
                  <a:lnTo>
                    <a:pt x="104" y="277"/>
                  </a:lnTo>
                  <a:lnTo>
                    <a:pt x="95" y="257"/>
                  </a:lnTo>
                  <a:lnTo>
                    <a:pt x="84" y="237"/>
                  </a:lnTo>
                  <a:lnTo>
                    <a:pt x="71" y="219"/>
                  </a:lnTo>
                  <a:lnTo>
                    <a:pt x="57" y="200"/>
                  </a:lnTo>
                  <a:lnTo>
                    <a:pt x="71" y="192"/>
                  </a:lnTo>
                  <a:lnTo>
                    <a:pt x="84" y="182"/>
                  </a:lnTo>
                  <a:lnTo>
                    <a:pt x="95" y="170"/>
                  </a:lnTo>
                  <a:lnTo>
                    <a:pt x="105" y="157"/>
                  </a:lnTo>
                  <a:lnTo>
                    <a:pt x="112" y="144"/>
                  </a:lnTo>
                  <a:lnTo>
                    <a:pt x="118" y="130"/>
                  </a:lnTo>
                  <a:lnTo>
                    <a:pt x="121" y="116"/>
                  </a:lnTo>
                  <a:lnTo>
                    <a:pt x="122" y="100"/>
                  </a:lnTo>
                  <a:lnTo>
                    <a:pt x="122" y="87"/>
                  </a:lnTo>
                  <a:lnTo>
                    <a:pt x="120" y="76"/>
                  </a:lnTo>
                  <a:lnTo>
                    <a:pt x="117" y="64"/>
                  </a:lnTo>
                  <a:lnTo>
                    <a:pt x="111" y="54"/>
                  </a:lnTo>
                  <a:lnTo>
                    <a:pt x="105" y="43"/>
                  </a:lnTo>
                  <a:lnTo>
                    <a:pt x="98" y="33"/>
                  </a:lnTo>
                  <a:lnTo>
                    <a:pt x="88" y="24"/>
                  </a:lnTo>
                  <a:lnTo>
                    <a:pt x="78" y="17"/>
                  </a:lnTo>
                  <a:lnTo>
                    <a:pt x="74" y="14"/>
                  </a:lnTo>
                  <a:lnTo>
                    <a:pt x="70" y="11"/>
                  </a:lnTo>
                  <a:lnTo>
                    <a:pt x="64" y="9"/>
                  </a:lnTo>
                  <a:lnTo>
                    <a:pt x="60" y="7"/>
                  </a:lnTo>
                  <a:lnTo>
                    <a:pt x="54" y="4"/>
                  </a:lnTo>
                  <a:lnTo>
                    <a:pt x="48" y="3"/>
                  </a:lnTo>
                  <a:lnTo>
                    <a:pt x="42" y="1"/>
                  </a:lnTo>
                  <a:lnTo>
                    <a:pt x="35" y="0"/>
                  </a:lnTo>
                  <a:lnTo>
                    <a:pt x="38" y="4"/>
                  </a:lnTo>
                  <a:lnTo>
                    <a:pt x="40" y="10"/>
                  </a:lnTo>
                  <a:lnTo>
                    <a:pt x="41" y="14"/>
                  </a:lnTo>
                  <a:lnTo>
                    <a:pt x="42" y="20"/>
                  </a:lnTo>
                  <a:lnTo>
                    <a:pt x="44" y="24"/>
                  </a:lnTo>
                  <a:lnTo>
                    <a:pt x="45" y="30"/>
                  </a:lnTo>
                  <a:lnTo>
                    <a:pt x="47" y="36"/>
                  </a:lnTo>
                  <a:lnTo>
                    <a:pt x="47" y="40"/>
                  </a:lnTo>
                  <a:lnTo>
                    <a:pt x="52" y="46"/>
                  </a:lnTo>
                  <a:lnTo>
                    <a:pt x="58" y="51"/>
                  </a:lnTo>
                  <a:lnTo>
                    <a:pt x="62" y="59"/>
                  </a:lnTo>
                  <a:lnTo>
                    <a:pt x="67" y="66"/>
                  </a:lnTo>
                  <a:lnTo>
                    <a:pt x="70" y="74"/>
                  </a:lnTo>
                  <a:lnTo>
                    <a:pt x="72" y="81"/>
                  </a:lnTo>
                  <a:lnTo>
                    <a:pt x="72" y="91"/>
                  </a:lnTo>
                  <a:lnTo>
                    <a:pt x="74" y="100"/>
                  </a:lnTo>
                  <a:lnTo>
                    <a:pt x="72" y="113"/>
                  </a:lnTo>
                  <a:lnTo>
                    <a:pt x="70" y="124"/>
                  </a:lnTo>
                  <a:lnTo>
                    <a:pt x="65" y="137"/>
                  </a:lnTo>
                  <a:lnTo>
                    <a:pt x="58" y="150"/>
                  </a:lnTo>
                  <a:lnTo>
                    <a:pt x="48" y="162"/>
                  </a:lnTo>
                  <a:lnTo>
                    <a:pt x="35" y="172"/>
                  </a:lnTo>
                  <a:lnTo>
                    <a:pt x="28" y="177"/>
                  </a:lnTo>
                  <a:lnTo>
                    <a:pt x="20" y="182"/>
                  </a:lnTo>
                  <a:lnTo>
                    <a:pt x="11" y="186"/>
                  </a:lnTo>
                  <a:lnTo>
                    <a:pt x="0" y="190"/>
                  </a:lnTo>
                  <a:lnTo>
                    <a:pt x="2" y="193"/>
                  </a:lnTo>
                  <a:lnTo>
                    <a:pt x="4" y="196"/>
                  </a:lnTo>
                  <a:lnTo>
                    <a:pt x="5" y="200"/>
                  </a:lnTo>
                  <a:lnTo>
                    <a:pt x="7" y="203"/>
                  </a:lnTo>
                  <a:lnTo>
                    <a:pt x="10" y="207"/>
                  </a:lnTo>
                  <a:lnTo>
                    <a:pt x="11" y="210"/>
                  </a:lnTo>
                  <a:lnTo>
                    <a:pt x="12" y="213"/>
                  </a:lnTo>
                  <a:lnTo>
                    <a:pt x="14" y="217"/>
                  </a:lnTo>
                  <a:lnTo>
                    <a:pt x="15" y="216"/>
                  </a:lnTo>
                  <a:lnTo>
                    <a:pt x="17" y="216"/>
                  </a:lnTo>
                  <a:lnTo>
                    <a:pt x="18" y="216"/>
                  </a:lnTo>
                  <a:lnTo>
                    <a:pt x="20" y="216"/>
                  </a:lnTo>
                  <a:lnTo>
                    <a:pt x="21" y="214"/>
                  </a:lnTo>
                  <a:lnTo>
                    <a:pt x="22" y="214"/>
                  </a:lnTo>
                  <a:lnTo>
                    <a:pt x="32" y="227"/>
                  </a:lnTo>
                  <a:lnTo>
                    <a:pt x="41" y="240"/>
                  </a:lnTo>
                  <a:lnTo>
                    <a:pt x="50" y="256"/>
                  </a:lnTo>
                  <a:lnTo>
                    <a:pt x="57" y="272"/>
                  </a:lnTo>
                  <a:lnTo>
                    <a:pt x="64" y="287"/>
                  </a:lnTo>
                  <a:lnTo>
                    <a:pt x="70" y="305"/>
                  </a:lnTo>
                  <a:lnTo>
                    <a:pt x="74" y="322"/>
                  </a:lnTo>
                  <a:lnTo>
                    <a:pt x="77" y="339"/>
                  </a:lnTo>
                  <a:lnTo>
                    <a:pt x="78" y="350"/>
                  </a:lnTo>
                  <a:lnTo>
                    <a:pt x="78" y="360"/>
                  </a:lnTo>
                  <a:lnTo>
                    <a:pt x="77" y="369"/>
                  </a:lnTo>
                  <a:lnTo>
                    <a:pt x="74" y="376"/>
                  </a:lnTo>
                  <a:lnTo>
                    <a:pt x="71" y="383"/>
                  </a:lnTo>
                  <a:lnTo>
                    <a:pt x="68" y="387"/>
                  </a:lnTo>
                  <a:lnTo>
                    <a:pt x="65" y="392"/>
                  </a:lnTo>
                  <a:lnTo>
                    <a:pt x="62" y="396"/>
                  </a:lnTo>
                  <a:lnTo>
                    <a:pt x="151" y="39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3" name="Freeform 31"/>
            <p:cNvSpPr>
              <a:spLocks noEditPoints="1"/>
            </p:cNvSpPr>
            <p:nvPr/>
          </p:nvSpPr>
          <p:spPr bwMode="auto">
            <a:xfrm>
              <a:off x="26" y="73"/>
              <a:ext cx="98" cy="133"/>
            </a:xfrm>
            <a:custGeom>
              <a:avLst/>
              <a:gdLst>
                <a:gd name="T0" fmla="*/ 0 w 294"/>
                <a:gd name="T1" fmla="*/ 0 h 399"/>
                <a:gd name="T2" fmla="*/ 0 w 294"/>
                <a:gd name="T3" fmla="*/ 0 h 399"/>
                <a:gd name="T4" fmla="*/ 0 w 294"/>
                <a:gd name="T5" fmla="*/ 0 h 399"/>
                <a:gd name="T6" fmla="*/ 0 w 294"/>
                <a:gd name="T7" fmla="*/ 0 h 399"/>
                <a:gd name="T8" fmla="*/ 0 w 294"/>
                <a:gd name="T9" fmla="*/ 0 h 399"/>
                <a:gd name="T10" fmla="*/ 0 w 294"/>
                <a:gd name="T11" fmla="*/ 0 h 399"/>
                <a:gd name="T12" fmla="*/ 0 w 294"/>
                <a:gd name="T13" fmla="*/ 0 h 399"/>
                <a:gd name="T14" fmla="*/ 0 w 294"/>
                <a:gd name="T15" fmla="*/ 0 h 399"/>
                <a:gd name="T16" fmla="*/ 0 w 294"/>
                <a:gd name="T17" fmla="*/ 0 h 399"/>
                <a:gd name="T18" fmla="*/ 0 w 294"/>
                <a:gd name="T19" fmla="*/ 0 h 399"/>
                <a:gd name="T20" fmla="*/ 0 w 294"/>
                <a:gd name="T21" fmla="*/ 0 h 399"/>
                <a:gd name="T22" fmla="*/ 0 w 294"/>
                <a:gd name="T23" fmla="*/ 0 h 399"/>
                <a:gd name="T24" fmla="*/ 0 w 294"/>
                <a:gd name="T25" fmla="*/ 0 h 399"/>
                <a:gd name="T26" fmla="*/ 0 w 294"/>
                <a:gd name="T27" fmla="*/ 0 h 399"/>
                <a:gd name="T28" fmla="*/ 0 w 294"/>
                <a:gd name="T29" fmla="*/ 0 h 399"/>
                <a:gd name="T30" fmla="*/ 0 w 294"/>
                <a:gd name="T31" fmla="*/ 0 h 399"/>
                <a:gd name="T32" fmla="*/ 0 w 294"/>
                <a:gd name="T33" fmla="*/ 0 h 399"/>
                <a:gd name="T34" fmla="*/ 0 w 294"/>
                <a:gd name="T35" fmla="*/ 0 h 399"/>
                <a:gd name="T36" fmla="*/ 0 w 294"/>
                <a:gd name="T37" fmla="*/ 0 h 399"/>
                <a:gd name="T38" fmla="*/ 0 w 294"/>
                <a:gd name="T39" fmla="*/ 0 h 399"/>
                <a:gd name="T40" fmla="*/ 0 w 294"/>
                <a:gd name="T41" fmla="*/ 0 h 399"/>
                <a:gd name="T42" fmla="*/ 0 w 294"/>
                <a:gd name="T43" fmla="*/ 0 h 399"/>
                <a:gd name="T44" fmla="*/ 0 w 294"/>
                <a:gd name="T45" fmla="*/ 0 h 399"/>
                <a:gd name="T46" fmla="*/ 0 w 294"/>
                <a:gd name="T47" fmla="*/ 0 h 399"/>
                <a:gd name="T48" fmla="*/ 0 w 294"/>
                <a:gd name="T49" fmla="*/ 0 h 399"/>
                <a:gd name="T50" fmla="*/ 0 w 294"/>
                <a:gd name="T51" fmla="*/ 0 h 399"/>
                <a:gd name="T52" fmla="*/ 0 w 294"/>
                <a:gd name="T53" fmla="*/ 0 h 399"/>
                <a:gd name="T54" fmla="*/ 0 w 294"/>
                <a:gd name="T55" fmla="*/ 0 h 399"/>
                <a:gd name="T56" fmla="*/ 0 w 294"/>
                <a:gd name="T57" fmla="*/ 0 h 399"/>
                <a:gd name="T58" fmla="*/ 0 w 294"/>
                <a:gd name="T59" fmla="*/ 0 h 399"/>
                <a:gd name="T60" fmla="*/ 0 w 294"/>
                <a:gd name="T61" fmla="*/ 0 h 399"/>
                <a:gd name="T62" fmla="*/ 0 w 294"/>
                <a:gd name="T63" fmla="*/ 0 h 399"/>
                <a:gd name="T64" fmla="*/ 0 w 294"/>
                <a:gd name="T65" fmla="*/ 0 h 399"/>
                <a:gd name="T66" fmla="*/ 0 w 294"/>
                <a:gd name="T67" fmla="*/ 0 h 399"/>
                <a:gd name="T68" fmla="*/ 0 w 294"/>
                <a:gd name="T69" fmla="*/ 0 h 399"/>
                <a:gd name="T70" fmla="*/ 0 w 294"/>
                <a:gd name="T71" fmla="*/ 0 h 399"/>
                <a:gd name="T72" fmla="*/ 0 w 294"/>
                <a:gd name="T73" fmla="*/ 0 h 399"/>
                <a:gd name="T74" fmla="*/ 0 w 294"/>
                <a:gd name="T75" fmla="*/ 0 h 399"/>
                <a:gd name="T76" fmla="*/ 0 w 294"/>
                <a:gd name="T77" fmla="*/ 0 h 399"/>
                <a:gd name="T78" fmla="*/ 0 w 294"/>
                <a:gd name="T79" fmla="*/ 0 h 399"/>
                <a:gd name="T80" fmla="*/ 0 w 294"/>
                <a:gd name="T81" fmla="*/ 0 h 399"/>
                <a:gd name="T82" fmla="*/ 0 w 294"/>
                <a:gd name="T83" fmla="*/ 0 h 399"/>
                <a:gd name="T84" fmla="*/ 0 w 294"/>
                <a:gd name="T85" fmla="*/ 0 h 399"/>
                <a:gd name="T86" fmla="*/ 0 w 294"/>
                <a:gd name="T87" fmla="*/ 0 h 399"/>
                <a:gd name="T88" fmla="*/ 0 w 294"/>
                <a:gd name="T89" fmla="*/ 0 h 39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94"/>
                <a:gd name="T136" fmla="*/ 0 h 399"/>
                <a:gd name="T137" fmla="*/ 294 w 294"/>
                <a:gd name="T138" fmla="*/ 399 h 39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94" h="399">
                  <a:moveTo>
                    <a:pt x="294" y="399"/>
                  </a:moveTo>
                  <a:lnTo>
                    <a:pt x="291" y="396"/>
                  </a:lnTo>
                  <a:lnTo>
                    <a:pt x="288" y="393"/>
                  </a:lnTo>
                  <a:lnTo>
                    <a:pt x="284" y="389"/>
                  </a:lnTo>
                  <a:lnTo>
                    <a:pt x="281" y="383"/>
                  </a:lnTo>
                  <a:lnTo>
                    <a:pt x="278" y="378"/>
                  </a:lnTo>
                  <a:lnTo>
                    <a:pt x="275" y="372"/>
                  </a:lnTo>
                  <a:lnTo>
                    <a:pt x="273" y="365"/>
                  </a:lnTo>
                  <a:lnTo>
                    <a:pt x="271" y="356"/>
                  </a:lnTo>
                  <a:lnTo>
                    <a:pt x="267" y="339"/>
                  </a:lnTo>
                  <a:lnTo>
                    <a:pt x="261" y="321"/>
                  </a:lnTo>
                  <a:lnTo>
                    <a:pt x="255" y="302"/>
                  </a:lnTo>
                  <a:lnTo>
                    <a:pt x="248" y="282"/>
                  </a:lnTo>
                  <a:lnTo>
                    <a:pt x="240" y="263"/>
                  </a:lnTo>
                  <a:lnTo>
                    <a:pt x="230" y="243"/>
                  </a:lnTo>
                  <a:lnTo>
                    <a:pt x="218" y="226"/>
                  </a:lnTo>
                  <a:lnTo>
                    <a:pt x="204" y="209"/>
                  </a:lnTo>
                  <a:lnTo>
                    <a:pt x="205" y="208"/>
                  </a:lnTo>
                  <a:lnTo>
                    <a:pt x="207" y="208"/>
                  </a:lnTo>
                  <a:lnTo>
                    <a:pt x="208" y="208"/>
                  </a:lnTo>
                  <a:lnTo>
                    <a:pt x="208" y="206"/>
                  </a:lnTo>
                  <a:lnTo>
                    <a:pt x="210" y="206"/>
                  </a:lnTo>
                  <a:lnTo>
                    <a:pt x="224" y="198"/>
                  </a:lnTo>
                  <a:lnTo>
                    <a:pt x="238" y="188"/>
                  </a:lnTo>
                  <a:lnTo>
                    <a:pt x="250" y="176"/>
                  </a:lnTo>
                  <a:lnTo>
                    <a:pt x="260" y="163"/>
                  </a:lnTo>
                  <a:lnTo>
                    <a:pt x="268" y="150"/>
                  </a:lnTo>
                  <a:lnTo>
                    <a:pt x="274" y="135"/>
                  </a:lnTo>
                  <a:lnTo>
                    <a:pt x="277" y="120"/>
                  </a:lnTo>
                  <a:lnTo>
                    <a:pt x="278" y="103"/>
                  </a:lnTo>
                  <a:lnTo>
                    <a:pt x="278" y="92"/>
                  </a:lnTo>
                  <a:lnTo>
                    <a:pt x="275" y="80"/>
                  </a:lnTo>
                  <a:lnTo>
                    <a:pt x="273" y="69"/>
                  </a:lnTo>
                  <a:lnTo>
                    <a:pt x="267" y="57"/>
                  </a:lnTo>
                  <a:lnTo>
                    <a:pt x="261" y="47"/>
                  </a:lnTo>
                  <a:lnTo>
                    <a:pt x="254" y="37"/>
                  </a:lnTo>
                  <a:lnTo>
                    <a:pt x="244" y="29"/>
                  </a:lnTo>
                  <a:lnTo>
                    <a:pt x="234" y="20"/>
                  </a:lnTo>
                  <a:lnTo>
                    <a:pt x="225" y="16"/>
                  </a:lnTo>
                  <a:lnTo>
                    <a:pt x="217" y="12"/>
                  </a:lnTo>
                  <a:lnTo>
                    <a:pt x="207" y="7"/>
                  </a:lnTo>
                  <a:lnTo>
                    <a:pt x="195" y="5"/>
                  </a:lnTo>
                  <a:lnTo>
                    <a:pt x="184" y="2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4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6"/>
                  </a:lnTo>
                  <a:lnTo>
                    <a:pt x="12" y="9"/>
                  </a:lnTo>
                  <a:lnTo>
                    <a:pt x="17" y="15"/>
                  </a:lnTo>
                  <a:lnTo>
                    <a:pt x="20" y="20"/>
                  </a:lnTo>
                  <a:lnTo>
                    <a:pt x="22" y="29"/>
                  </a:lnTo>
                  <a:lnTo>
                    <a:pt x="25" y="39"/>
                  </a:lnTo>
                  <a:lnTo>
                    <a:pt x="25" y="50"/>
                  </a:lnTo>
                  <a:lnTo>
                    <a:pt x="25" y="349"/>
                  </a:lnTo>
                  <a:lnTo>
                    <a:pt x="25" y="361"/>
                  </a:lnTo>
                  <a:lnTo>
                    <a:pt x="22" y="371"/>
                  </a:lnTo>
                  <a:lnTo>
                    <a:pt x="20" y="379"/>
                  </a:lnTo>
                  <a:lnTo>
                    <a:pt x="17" y="385"/>
                  </a:lnTo>
                  <a:lnTo>
                    <a:pt x="12" y="389"/>
                  </a:lnTo>
                  <a:lnTo>
                    <a:pt x="8" y="393"/>
                  </a:lnTo>
                  <a:lnTo>
                    <a:pt x="4" y="396"/>
                  </a:lnTo>
                  <a:lnTo>
                    <a:pt x="0" y="399"/>
                  </a:lnTo>
                  <a:lnTo>
                    <a:pt x="100" y="399"/>
                  </a:lnTo>
                  <a:lnTo>
                    <a:pt x="97" y="396"/>
                  </a:lnTo>
                  <a:lnTo>
                    <a:pt x="92" y="393"/>
                  </a:lnTo>
                  <a:lnTo>
                    <a:pt x="87" y="389"/>
                  </a:lnTo>
                  <a:lnTo>
                    <a:pt x="84" y="385"/>
                  </a:lnTo>
                  <a:lnTo>
                    <a:pt x="80" y="379"/>
                  </a:lnTo>
                  <a:lnTo>
                    <a:pt x="77" y="371"/>
                  </a:lnTo>
                  <a:lnTo>
                    <a:pt x="74" y="361"/>
                  </a:lnTo>
                  <a:lnTo>
                    <a:pt x="74" y="349"/>
                  </a:lnTo>
                  <a:lnTo>
                    <a:pt x="74" y="233"/>
                  </a:lnTo>
                  <a:lnTo>
                    <a:pt x="87" y="233"/>
                  </a:lnTo>
                  <a:lnTo>
                    <a:pt x="100" y="232"/>
                  </a:lnTo>
                  <a:lnTo>
                    <a:pt x="113" y="232"/>
                  </a:lnTo>
                  <a:lnTo>
                    <a:pt x="124" y="230"/>
                  </a:lnTo>
                  <a:lnTo>
                    <a:pt x="137" y="229"/>
                  </a:lnTo>
                  <a:lnTo>
                    <a:pt x="148" y="226"/>
                  </a:lnTo>
                  <a:lnTo>
                    <a:pt x="160" y="225"/>
                  </a:lnTo>
                  <a:lnTo>
                    <a:pt x="170" y="222"/>
                  </a:lnTo>
                  <a:lnTo>
                    <a:pt x="180" y="233"/>
                  </a:lnTo>
                  <a:lnTo>
                    <a:pt x="188" y="248"/>
                  </a:lnTo>
                  <a:lnTo>
                    <a:pt x="195" y="262"/>
                  </a:lnTo>
                  <a:lnTo>
                    <a:pt x="203" y="278"/>
                  </a:lnTo>
                  <a:lnTo>
                    <a:pt x="208" y="293"/>
                  </a:lnTo>
                  <a:lnTo>
                    <a:pt x="213" y="309"/>
                  </a:lnTo>
                  <a:lnTo>
                    <a:pt x="217" y="326"/>
                  </a:lnTo>
                  <a:lnTo>
                    <a:pt x="220" y="342"/>
                  </a:lnTo>
                  <a:lnTo>
                    <a:pt x="221" y="353"/>
                  </a:lnTo>
                  <a:lnTo>
                    <a:pt x="221" y="363"/>
                  </a:lnTo>
                  <a:lnTo>
                    <a:pt x="220" y="373"/>
                  </a:lnTo>
                  <a:lnTo>
                    <a:pt x="217" y="381"/>
                  </a:lnTo>
                  <a:lnTo>
                    <a:pt x="214" y="386"/>
                  </a:lnTo>
                  <a:lnTo>
                    <a:pt x="211" y="392"/>
                  </a:lnTo>
                  <a:lnTo>
                    <a:pt x="208" y="396"/>
                  </a:lnTo>
                  <a:lnTo>
                    <a:pt x="205" y="399"/>
                  </a:lnTo>
                  <a:lnTo>
                    <a:pt x="294" y="399"/>
                  </a:lnTo>
                  <a:close/>
                  <a:moveTo>
                    <a:pt x="74" y="206"/>
                  </a:moveTo>
                  <a:lnTo>
                    <a:pt x="74" y="26"/>
                  </a:lnTo>
                  <a:lnTo>
                    <a:pt x="143" y="26"/>
                  </a:lnTo>
                  <a:lnTo>
                    <a:pt x="151" y="26"/>
                  </a:lnTo>
                  <a:lnTo>
                    <a:pt x="160" y="27"/>
                  </a:lnTo>
                  <a:lnTo>
                    <a:pt x="167" y="29"/>
                  </a:lnTo>
                  <a:lnTo>
                    <a:pt x="175" y="30"/>
                  </a:lnTo>
                  <a:lnTo>
                    <a:pt x="181" y="33"/>
                  </a:lnTo>
                  <a:lnTo>
                    <a:pt x="188" y="36"/>
                  </a:lnTo>
                  <a:lnTo>
                    <a:pt x="194" y="39"/>
                  </a:lnTo>
                  <a:lnTo>
                    <a:pt x="200" y="42"/>
                  </a:lnTo>
                  <a:lnTo>
                    <a:pt x="207" y="47"/>
                  </a:lnTo>
                  <a:lnTo>
                    <a:pt x="213" y="55"/>
                  </a:lnTo>
                  <a:lnTo>
                    <a:pt x="218" y="60"/>
                  </a:lnTo>
                  <a:lnTo>
                    <a:pt x="223" y="69"/>
                  </a:lnTo>
                  <a:lnTo>
                    <a:pt x="225" y="76"/>
                  </a:lnTo>
                  <a:lnTo>
                    <a:pt x="228" y="85"/>
                  </a:lnTo>
                  <a:lnTo>
                    <a:pt x="230" y="95"/>
                  </a:lnTo>
                  <a:lnTo>
                    <a:pt x="230" y="105"/>
                  </a:lnTo>
                  <a:lnTo>
                    <a:pt x="230" y="112"/>
                  </a:lnTo>
                  <a:lnTo>
                    <a:pt x="228" y="120"/>
                  </a:lnTo>
                  <a:lnTo>
                    <a:pt x="225" y="129"/>
                  </a:lnTo>
                  <a:lnTo>
                    <a:pt x="223" y="139"/>
                  </a:lnTo>
                  <a:lnTo>
                    <a:pt x="218" y="147"/>
                  </a:lnTo>
                  <a:lnTo>
                    <a:pt x="213" y="155"/>
                  </a:lnTo>
                  <a:lnTo>
                    <a:pt x="207" y="163"/>
                  </a:lnTo>
                  <a:lnTo>
                    <a:pt x="198" y="170"/>
                  </a:lnTo>
                  <a:lnTo>
                    <a:pt x="190" y="178"/>
                  </a:lnTo>
                  <a:lnTo>
                    <a:pt x="178" y="185"/>
                  </a:lnTo>
                  <a:lnTo>
                    <a:pt x="165" y="190"/>
                  </a:lnTo>
                  <a:lnTo>
                    <a:pt x="151" y="196"/>
                  </a:lnTo>
                  <a:lnTo>
                    <a:pt x="134" y="200"/>
                  </a:lnTo>
                  <a:lnTo>
                    <a:pt x="117" y="203"/>
                  </a:lnTo>
                  <a:lnTo>
                    <a:pt x="97" y="205"/>
                  </a:lnTo>
                  <a:lnTo>
                    <a:pt x="74" y="20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4" name="Freeform 32"/>
            <p:cNvSpPr>
              <a:spLocks/>
            </p:cNvSpPr>
            <p:nvPr/>
          </p:nvSpPr>
          <p:spPr bwMode="auto">
            <a:xfrm>
              <a:off x="55" y="91"/>
              <a:ext cx="43" cy="47"/>
            </a:xfrm>
            <a:custGeom>
              <a:avLst/>
              <a:gdLst>
                <a:gd name="T0" fmla="*/ 0 w 128"/>
                <a:gd name="T1" fmla="*/ 0 h 141"/>
                <a:gd name="T2" fmla="*/ 0 w 128"/>
                <a:gd name="T3" fmla="*/ 0 h 141"/>
                <a:gd name="T4" fmla="*/ 0 w 128"/>
                <a:gd name="T5" fmla="*/ 0 h 141"/>
                <a:gd name="T6" fmla="*/ 0 w 128"/>
                <a:gd name="T7" fmla="*/ 0 h 141"/>
                <a:gd name="T8" fmla="*/ 0 w 128"/>
                <a:gd name="T9" fmla="*/ 0 h 141"/>
                <a:gd name="T10" fmla="*/ 0 w 128"/>
                <a:gd name="T11" fmla="*/ 0 h 141"/>
                <a:gd name="T12" fmla="*/ 0 w 128"/>
                <a:gd name="T13" fmla="*/ 0 h 141"/>
                <a:gd name="T14" fmla="*/ 0 w 128"/>
                <a:gd name="T15" fmla="*/ 0 h 141"/>
                <a:gd name="T16" fmla="*/ 0 w 128"/>
                <a:gd name="T17" fmla="*/ 0 h 141"/>
                <a:gd name="T18" fmla="*/ 0 w 128"/>
                <a:gd name="T19" fmla="*/ 0 h 141"/>
                <a:gd name="T20" fmla="*/ 0 w 128"/>
                <a:gd name="T21" fmla="*/ 0 h 141"/>
                <a:gd name="T22" fmla="*/ 0 w 128"/>
                <a:gd name="T23" fmla="*/ 0 h 141"/>
                <a:gd name="T24" fmla="*/ 0 w 128"/>
                <a:gd name="T25" fmla="*/ 0 h 141"/>
                <a:gd name="T26" fmla="*/ 0 w 128"/>
                <a:gd name="T27" fmla="*/ 0 h 141"/>
                <a:gd name="T28" fmla="*/ 0 w 128"/>
                <a:gd name="T29" fmla="*/ 0 h 141"/>
                <a:gd name="T30" fmla="*/ 0 w 128"/>
                <a:gd name="T31" fmla="*/ 0 h 141"/>
                <a:gd name="T32" fmla="*/ 0 w 128"/>
                <a:gd name="T33" fmla="*/ 0 h 141"/>
                <a:gd name="T34" fmla="*/ 0 w 128"/>
                <a:gd name="T35" fmla="*/ 0 h 141"/>
                <a:gd name="T36" fmla="*/ 0 w 128"/>
                <a:gd name="T37" fmla="*/ 0 h 141"/>
                <a:gd name="T38" fmla="*/ 0 w 128"/>
                <a:gd name="T39" fmla="*/ 0 h 141"/>
                <a:gd name="T40" fmla="*/ 0 w 128"/>
                <a:gd name="T41" fmla="*/ 0 h 141"/>
                <a:gd name="T42" fmla="*/ 0 w 128"/>
                <a:gd name="T43" fmla="*/ 0 h 141"/>
                <a:gd name="T44" fmla="*/ 0 w 128"/>
                <a:gd name="T45" fmla="*/ 0 h 141"/>
                <a:gd name="T46" fmla="*/ 0 w 128"/>
                <a:gd name="T47" fmla="*/ 0 h 141"/>
                <a:gd name="T48" fmla="*/ 0 w 128"/>
                <a:gd name="T49" fmla="*/ 0 h 141"/>
                <a:gd name="T50" fmla="*/ 0 w 128"/>
                <a:gd name="T51" fmla="*/ 0 h 141"/>
                <a:gd name="T52" fmla="*/ 0 w 128"/>
                <a:gd name="T53" fmla="*/ 0 h 141"/>
                <a:gd name="T54" fmla="*/ 0 w 128"/>
                <a:gd name="T55" fmla="*/ 0 h 141"/>
                <a:gd name="T56" fmla="*/ 0 w 128"/>
                <a:gd name="T57" fmla="*/ 0 h 14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28"/>
                <a:gd name="T88" fmla="*/ 0 h 141"/>
                <a:gd name="T89" fmla="*/ 128 w 128"/>
                <a:gd name="T90" fmla="*/ 141 h 141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28" h="141">
                  <a:moveTo>
                    <a:pt x="74" y="128"/>
                  </a:moveTo>
                  <a:lnTo>
                    <a:pt x="74" y="27"/>
                  </a:lnTo>
                  <a:lnTo>
                    <a:pt x="128" y="27"/>
                  </a:lnTo>
                  <a:lnTo>
                    <a:pt x="127" y="23"/>
                  </a:lnTo>
                  <a:lnTo>
                    <a:pt x="124" y="20"/>
                  </a:lnTo>
                  <a:lnTo>
                    <a:pt x="123" y="15"/>
                  </a:lnTo>
                  <a:lnTo>
                    <a:pt x="120" y="13"/>
                  </a:lnTo>
                  <a:lnTo>
                    <a:pt x="117" y="8"/>
                  </a:lnTo>
                  <a:lnTo>
                    <a:pt x="114" y="5"/>
                  </a:lnTo>
                  <a:lnTo>
                    <a:pt x="111" y="3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8" y="5"/>
                  </a:lnTo>
                  <a:lnTo>
                    <a:pt x="13" y="10"/>
                  </a:lnTo>
                  <a:lnTo>
                    <a:pt x="17" y="14"/>
                  </a:lnTo>
                  <a:lnTo>
                    <a:pt x="20" y="21"/>
                  </a:lnTo>
                  <a:lnTo>
                    <a:pt x="23" y="28"/>
                  </a:lnTo>
                  <a:lnTo>
                    <a:pt x="26" y="38"/>
                  </a:lnTo>
                  <a:lnTo>
                    <a:pt x="26" y="51"/>
                  </a:lnTo>
                  <a:lnTo>
                    <a:pt x="26" y="141"/>
                  </a:lnTo>
                  <a:lnTo>
                    <a:pt x="33" y="140"/>
                  </a:lnTo>
                  <a:lnTo>
                    <a:pt x="38" y="138"/>
                  </a:lnTo>
                  <a:lnTo>
                    <a:pt x="46" y="137"/>
                  </a:lnTo>
                  <a:lnTo>
                    <a:pt x="51" y="136"/>
                  </a:lnTo>
                  <a:lnTo>
                    <a:pt x="57" y="134"/>
                  </a:lnTo>
                  <a:lnTo>
                    <a:pt x="63" y="133"/>
                  </a:lnTo>
                  <a:lnTo>
                    <a:pt x="68" y="131"/>
                  </a:lnTo>
                  <a:lnTo>
                    <a:pt x="74" y="1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5" name="Freeform 33"/>
            <p:cNvSpPr>
              <a:spLocks/>
            </p:cNvSpPr>
            <p:nvPr/>
          </p:nvSpPr>
          <p:spPr bwMode="auto">
            <a:xfrm>
              <a:off x="107" y="248"/>
              <a:ext cx="22" cy="26"/>
            </a:xfrm>
            <a:custGeom>
              <a:avLst/>
              <a:gdLst>
                <a:gd name="T0" fmla="*/ 0 w 65"/>
                <a:gd name="T1" fmla="*/ 0 h 76"/>
                <a:gd name="T2" fmla="*/ 0 w 65"/>
                <a:gd name="T3" fmla="*/ 0 h 76"/>
                <a:gd name="T4" fmla="*/ 0 w 65"/>
                <a:gd name="T5" fmla="*/ 0 h 76"/>
                <a:gd name="T6" fmla="*/ 0 w 65"/>
                <a:gd name="T7" fmla="*/ 0 h 76"/>
                <a:gd name="T8" fmla="*/ 0 w 65"/>
                <a:gd name="T9" fmla="*/ 0 h 76"/>
                <a:gd name="T10" fmla="*/ 0 w 65"/>
                <a:gd name="T11" fmla="*/ 0 h 76"/>
                <a:gd name="T12" fmla="*/ 0 w 65"/>
                <a:gd name="T13" fmla="*/ 0 h 76"/>
                <a:gd name="T14" fmla="*/ 0 w 65"/>
                <a:gd name="T15" fmla="*/ 0 h 76"/>
                <a:gd name="T16" fmla="*/ 0 w 65"/>
                <a:gd name="T17" fmla="*/ 0 h 76"/>
                <a:gd name="T18" fmla="*/ 0 w 65"/>
                <a:gd name="T19" fmla="*/ 0 h 76"/>
                <a:gd name="T20" fmla="*/ 0 w 65"/>
                <a:gd name="T21" fmla="*/ 0 h 76"/>
                <a:gd name="T22" fmla="*/ 0 w 65"/>
                <a:gd name="T23" fmla="*/ 0 h 76"/>
                <a:gd name="T24" fmla="*/ 0 w 65"/>
                <a:gd name="T25" fmla="*/ 0 h 76"/>
                <a:gd name="T26" fmla="*/ 0 w 65"/>
                <a:gd name="T27" fmla="*/ 0 h 76"/>
                <a:gd name="T28" fmla="*/ 0 w 65"/>
                <a:gd name="T29" fmla="*/ 0 h 76"/>
                <a:gd name="T30" fmla="*/ 0 w 65"/>
                <a:gd name="T31" fmla="*/ 0 h 76"/>
                <a:gd name="T32" fmla="*/ 0 w 65"/>
                <a:gd name="T33" fmla="*/ 0 h 76"/>
                <a:gd name="T34" fmla="*/ 0 w 65"/>
                <a:gd name="T35" fmla="*/ 0 h 76"/>
                <a:gd name="T36" fmla="*/ 0 w 65"/>
                <a:gd name="T37" fmla="*/ 0 h 76"/>
                <a:gd name="T38" fmla="*/ 0 w 65"/>
                <a:gd name="T39" fmla="*/ 0 h 76"/>
                <a:gd name="T40" fmla="*/ 0 w 65"/>
                <a:gd name="T41" fmla="*/ 0 h 76"/>
                <a:gd name="T42" fmla="*/ 0 w 65"/>
                <a:gd name="T43" fmla="*/ 0 h 76"/>
                <a:gd name="T44" fmla="*/ 0 w 65"/>
                <a:gd name="T45" fmla="*/ 0 h 76"/>
                <a:gd name="T46" fmla="*/ 0 w 65"/>
                <a:gd name="T47" fmla="*/ 0 h 76"/>
                <a:gd name="T48" fmla="*/ 0 w 65"/>
                <a:gd name="T49" fmla="*/ 0 h 76"/>
                <a:gd name="T50" fmla="*/ 0 w 65"/>
                <a:gd name="T51" fmla="*/ 0 h 76"/>
                <a:gd name="T52" fmla="*/ 0 w 65"/>
                <a:gd name="T53" fmla="*/ 0 h 76"/>
                <a:gd name="T54" fmla="*/ 0 w 65"/>
                <a:gd name="T55" fmla="*/ 0 h 76"/>
                <a:gd name="T56" fmla="*/ 0 w 65"/>
                <a:gd name="T57" fmla="*/ 0 h 76"/>
                <a:gd name="T58" fmla="*/ 0 w 65"/>
                <a:gd name="T59" fmla="*/ 0 h 76"/>
                <a:gd name="T60" fmla="*/ 0 w 65"/>
                <a:gd name="T61" fmla="*/ 0 h 76"/>
                <a:gd name="T62" fmla="*/ 0 w 65"/>
                <a:gd name="T63" fmla="*/ 0 h 76"/>
                <a:gd name="T64" fmla="*/ 0 w 65"/>
                <a:gd name="T65" fmla="*/ 0 h 76"/>
                <a:gd name="T66" fmla="*/ 0 w 65"/>
                <a:gd name="T67" fmla="*/ 0 h 76"/>
                <a:gd name="T68" fmla="*/ 0 w 65"/>
                <a:gd name="T69" fmla="*/ 0 h 76"/>
                <a:gd name="T70" fmla="*/ 0 w 65"/>
                <a:gd name="T71" fmla="*/ 0 h 76"/>
                <a:gd name="T72" fmla="*/ 0 w 65"/>
                <a:gd name="T73" fmla="*/ 0 h 7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5"/>
                <a:gd name="T112" fmla="*/ 0 h 76"/>
                <a:gd name="T113" fmla="*/ 65 w 65"/>
                <a:gd name="T114" fmla="*/ 76 h 7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5" h="76">
                  <a:moveTo>
                    <a:pt x="17" y="39"/>
                  </a:moveTo>
                  <a:lnTo>
                    <a:pt x="17" y="43"/>
                  </a:lnTo>
                  <a:lnTo>
                    <a:pt x="18" y="49"/>
                  </a:lnTo>
                  <a:lnTo>
                    <a:pt x="20" y="53"/>
                  </a:lnTo>
                  <a:lnTo>
                    <a:pt x="22" y="56"/>
                  </a:lnTo>
                  <a:lnTo>
                    <a:pt x="25" y="59"/>
                  </a:lnTo>
                  <a:lnTo>
                    <a:pt x="30" y="61"/>
                  </a:lnTo>
                  <a:lnTo>
                    <a:pt x="34" y="63"/>
                  </a:lnTo>
                  <a:lnTo>
                    <a:pt x="40" y="64"/>
                  </a:lnTo>
                  <a:lnTo>
                    <a:pt x="44" y="63"/>
                  </a:lnTo>
                  <a:lnTo>
                    <a:pt x="48" y="63"/>
                  </a:lnTo>
                  <a:lnTo>
                    <a:pt x="51" y="63"/>
                  </a:lnTo>
                  <a:lnTo>
                    <a:pt x="54" y="61"/>
                  </a:lnTo>
                  <a:lnTo>
                    <a:pt x="58" y="60"/>
                  </a:lnTo>
                  <a:lnTo>
                    <a:pt x="61" y="59"/>
                  </a:lnTo>
                  <a:lnTo>
                    <a:pt x="62" y="57"/>
                  </a:lnTo>
                  <a:lnTo>
                    <a:pt x="65" y="56"/>
                  </a:lnTo>
                  <a:lnTo>
                    <a:pt x="62" y="73"/>
                  </a:lnTo>
                  <a:lnTo>
                    <a:pt x="61" y="73"/>
                  </a:lnTo>
                  <a:lnTo>
                    <a:pt x="58" y="73"/>
                  </a:lnTo>
                  <a:lnTo>
                    <a:pt x="57" y="74"/>
                  </a:lnTo>
                  <a:lnTo>
                    <a:pt x="54" y="74"/>
                  </a:lnTo>
                  <a:lnTo>
                    <a:pt x="51" y="76"/>
                  </a:lnTo>
                  <a:lnTo>
                    <a:pt x="48" y="76"/>
                  </a:lnTo>
                  <a:lnTo>
                    <a:pt x="44" y="76"/>
                  </a:lnTo>
                  <a:lnTo>
                    <a:pt x="40" y="76"/>
                  </a:lnTo>
                  <a:lnTo>
                    <a:pt x="31" y="76"/>
                  </a:lnTo>
                  <a:lnTo>
                    <a:pt x="24" y="73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2" y="54"/>
                  </a:lnTo>
                  <a:lnTo>
                    <a:pt x="0" y="46"/>
                  </a:lnTo>
                  <a:lnTo>
                    <a:pt x="0" y="39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1" y="24"/>
                  </a:lnTo>
                  <a:lnTo>
                    <a:pt x="2" y="21"/>
                  </a:lnTo>
                  <a:lnTo>
                    <a:pt x="5" y="17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12" y="9"/>
                  </a:lnTo>
                  <a:lnTo>
                    <a:pt x="15" y="7"/>
                  </a:lnTo>
                  <a:lnTo>
                    <a:pt x="18" y="4"/>
                  </a:lnTo>
                  <a:lnTo>
                    <a:pt x="21" y="3"/>
                  </a:lnTo>
                  <a:lnTo>
                    <a:pt x="24" y="1"/>
                  </a:lnTo>
                  <a:lnTo>
                    <a:pt x="28" y="0"/>
                  </a:lnTo>
                  <a:lnTo>
                    <a:pt x="32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0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57" y="1"/>
                  </a:lnTo>
                  <a:lnTo>
                    <a:pt x="58" y="1"/>
                  </a:lnTo>
                  <a:lnTo>
                    <a:pt x="61" y="3"/>
                  </a:lnTo>
                  <a:lnTo>
                    <a:pt x="62" y="4"/>
                  </a:lnTo>
                  <a:lnTo>
                    <a:pt x="62" y="20"/>
                  </a:lnTo>
                  <a:lnTo>
                    <a:pt x="60" y="17"/>
                  </a:lnTo>
                  <a:lnTo>
                    <a:pt x="58" y="16"/>
                  </a:lnTo>
                  <a:lnTo>
                    <a:pt x="55" y="14"/>
                  </a:lnTo>
                  <a:lnTo>
                    <a:pt x="52" y="14"/>
                  </a:lnTo>
                  <a:lnTo>
                    <a:pt x="50" y="13"/>
                  </a:lnTo>
                  <a:lnTo>
                    <a:pt x="47" y="13"/>
                  </a:lnTo>
                  <a:lnTo>
                    <a:pt x="44" y="11"/>
                  </a:lnTo>
                  <a:lnTo>
                    <a:pt x="40" y="11"/>
                  </a:lnTo>
                  <a:lnTo>
                    <a:pt x="34" y="13"/>
                  </a:lnTo>
                  <a:lnTo>
                    <a:pt x="30" y="14"/>
                  </a:lnTo>
                  <a:lnTo>
                    <a:pt x="25" y="16"/>
                  </a:lnTo>
                  <a:lnTo>
                    <a:pt x="22" y="19"/>
                  </a:lnTo>
                  <a:lnTo>
                    <a:pt x="20" y="23"/>
                  </a:lnTo>
                  <a:lnTo>
                    <a:pt x="18" y="27"/>
                  </a:lnTo>
                  <a:lnTo>
                    <a:pt x="17" y="33"/>
                  </a:lnTo>
                  <a:lnTo>
                    <a:pt x="17" y="3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6" name="Freeform 34"/>
            <p:cNvSpPr>
              <a:spLocks noEditPoints="1"/>
            </p:cNvSpPr>
            <p:nvPr/>
          </p:nvSpPr>
          <p:spPr bwMode="auto">
            <a:xfrm>
              <a:off x="27" y="249"/>
              <a:ext cx="25" cy="24"/>
            </a:xfrm>
            <a:custGeom>
              <a:avLst/>
              <a:gdLst>
                <a:gd name="T0" fmla="*/ 0 w 77"/>
                <a:gd name="T1" fmla="*/ 0 h 73"/>
                <a:gd name="T2" fmla="*/ 0 w 77"/>
                <a:gd name="T3" fmla="*/ 0 h 73"/>
                <a:gd name="T4" fmla="*/ 0 w 77"/>
                <a:gd name="T5" fmla="*/ 0 h 73"/>
                <a:gd name="T6" fmla="*/ 0 w 77"/>
                <a:gd name="T7" fmla="*/ 0 h 73"/>
                <a:gd name="T8" fmla="*/ 0 w 77"/>
                <a:gd name="T9" fmla="*/ 0 h 73"/>
                <a:gd name="T10" fmla="*/ 0 w 77"/>
                <a:gd name="T11" fmla="*/ 0 h 73"/>
                <a:gd name="T12" fmla="*/ 0 w 77"/>
                <a:gd name="T13" fmla="*/ 0 h 73"/>
                <a:gd name="T14" fmla="*/ 0 w 77"/>
                <a:gd name="T15" fmla="*/ 0 h 73"/>
                <a:gd name="T16" fmla="*/ 0 w 77"/>
                <a:gd name="T17" fmla="*/ 0 h 73"/>
                <a:gd name="T18" fmla="*/ 0 w 77"/>
                <a:gd name="T19" fmla="*/ 0 h 73"/>
                <a:gd name="T20" fmla="*/ 0 w 77"/>
                <a:gd name="T21" fmla="*/ 0 h 73"/>
                <a:gd name="T22" fmla="*/ 0 w 77"/>
                <a:gd name="T23" fmla="*/ 0 h 73"/>
                <a:gd name="T24" fmla="*/ 0 w 77"/>
                <a:gd name="T25" fmla="*/ 0 h 73"/>
                <a:gd name="T26" fmla="*/ 0 w 77"/>
                <a:gd name="T27" fmla="*/ 0 h 73"/>
                <a:gd name="T28" fmla="*/ 0 w 77"/>
                <a:gd name="T29" fmla="*/ 0 h 73"/>
                <a:gd name="T30" fmla="*/ 0 w 77"/>
                <a:gd name="T31" fmla="*/ 0 h 73"/>
                <a:gd name="T32" fmla="*/ 0 w 77"/>
                <a:gd name="T33" fmla="*/ 0 h 73"/>
                <a:gd name="T34" fmla="*/ 0 w 77"/>
                <a:gd name="T35" fmla="*/ 0 h 73"/>
                <a:gd name="T36" fmla="*/ 0 w 77"/>
                <a:gd name="T37" fmla="*/ 0 h 73"/>
                <a:gd name="T38" fmla="*/ 0 w 77"/>
                <a:gd name="T39" fmla="*/ 0 h 73"/>
                <a:gd name="T40" fmla="*/ 0 w 77"/>
                <a:gd name="T41" fmla="*/ 0 h 73"/>
                <a:gd name="T42" fmla="*/ 0 w 77"/>
                <a:gd name="T43" fmla="*/ 0 h 73"/>
                <a:gd name="T44" fmla="*/ 0 w 77"/>
                <a:gd name="T45" fmla="*/ 0 h 73"/>
                <a:gd name="T46" fmla="*/ 0 w 77"/>
                <a:gd name="T47" fmla="*/ 0 h 73"/>
                <a:gd name="T48" fmla="*/ 0 w 77"/>
                <a:gd name="T49" fmla="*/ 0 h 73"/>
                <a:gd name="T50" fmla="*/ 0 w 77"/>
                <a:gd name="T51" fmla="*/ 0 h 73"/>
                <a:gd name="T52" fmla="*/ 0 w 77"/>
                <a:gd name="T53" fmla="*/ 0 h 73"/>
                <a:gd name="T54" fmla="*/ 0 w 77"/>
                <a:gd name="T55" fmla="*/ 0 h 73"/>
                <a:gd name="T56" fmla="*/ 0 w 77"/>
                <a:gd name="T57" fmla="*/ 0 h 73"/>
                <a:gd name="T58" fmla="*/ 0 w 77"/>
                <a:gd name="T59" fmla="*/ 0 h 73"/>
                <a:gd name="T60" fmla="*/ 0 w 77"/>
                <a:gd name="T61" fmla="*/ 0 h 73"/>
                <a:gd name="T62" fmla="*/ 0 w 77"/>
                <a:gd name="T63" fmla="*/ 0 h 73"/>
                <a:gd name="T64" fmla="*/ 0 w 77"/>
                <a:gd name="T65" fmla="*/ 0 h 73"/>
                <a:gd name="T66" fmla="*/ 0 w 77"/>
                <a:gd name="T67" fmla="*/ 0 h 73"/>
                <a:gd name="T68" fmla="*/ 0 w 77"/>
                <a:gd name="T69" fmla="*/ 0 h 73"/>
                <a:gd name="T70" fmla="*/ 0 w 77"/>
                <a:gd name="T71" fmla="*/ 0 h 73"/>
                <a:gd name="T72" fmla="*/ 0 w 77"/>
                <a:gd name="T73" fmla="*/ 0 h 73"/>
                <a:gd name="T74" fmla="*/ 0 w 77"/>
                <a:gd name="T75" fmla="*/ 0 h 73"/>
                <a:gd name="T76" fmla="*/ 0 w 77"/>
                <a:gd name="T77" fmla="*/ 0 h 73"/>
                <a:gd name="T78" fmla="*/ 0 w 77"/>
                <a:gd name="T79" fmla="*/ 0 h 73"/>
                <a:gd name="T80" fmla="*/ 0 w 77"/>
                <a:gd name="T81" fmla="*/ 0 h 73"/>
                <a:gd name="T82" fmla="*/ 0 w 77"/>
                <a:gd name="T83" fmla="*/ 0 h 73"/>
                <a:gd name="T84" fmla="*/ 0 w 77"/>
                <a:gd name="T85" fmla="*/ 0 h 73"/>
                <a:gd name="T86" fmla="*/ 0 w 77"/>
                <a:gd name="T87" fmla="*/ 0 h 73"/>
                <a:gd name="T88" fmla="*/ 0 w 77"/>
                <a:gd name="T89" fmla="*/ 0 h 73"/>
                <a:gd name="T90" fmla="*/ 0 w 77"/>
                <a:gd name="T91" fmla="*/ 0 h 73"/>
                <a:gd name="T92" fmla="*/ 0 w 77"/>
                <a:gd name="T93" fmla="*/ 0 h 73"/>
                <a:gd name="T94" fmla="*/ 0 w 77"/>
                <a:gd name="T95" fmla="*/ 0 h 73"/>
                <a:gd name="T96" fmla="*/ 0 w 77"/>
                <a:gd name="T97" fmla="*/ 0 h 73"/>
                <a:gd name="T98" fmla="*/ 0 w 77"/>
                <a:gd name="T99" fmla="*/ 0 h 73"/>
                <a:gd name="T100" fmla="*/ 0 w 77"/>
                <a:gd name="T101" fmla="*/ 0 h 73"/>
                <a:gd name="T102" fmla="*/ 0 w 77"/>
                <a:gd name="T103" fmla="*/ 0 h 73"/>
                <a:gd name="T104" fmla="*/ 0 w 77"/>
                <a:gd name="T105" fmla="*/ 0 h 7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7"/>
                <a:gd name="T160" fmla="*/ 0 h 73"/>
                <a:gd name="T161" fmla="*/ 77 w 77"/>
                <a:gd name="T162" fmla="*/ 73 h 73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7" h="73">
                  <a:moveTo>
                    <a:pt x="64" y="55"/>
                  </a:moveTo>
                  <a:lnTo>
                    <a:pt x="63" y="52"/>
                  </a:lnTo>
                  <a:lnTo>
                    <a:pt x="61" y="50"/>
                  </a:lnTo>
                  <a:lnTo>
                    <a:pt x="60" y="48"/>
                  </a:lnTo>
                  <a:lnTo>
                    <a:pt x="59" y="46"/>
                  </a:lnTo>
                  <a:lnTo>
                    <a:pt x="57" y="45"/>
                  </a:lnTo>
                  <a:lnTo>
                    <a:pt x="56" y="42"/>
                  </a:lnTo>
                  <a:lnTo>
                    <a:pt x="54" y="42"/>
                  </a:lnTo>
                  <a:lnTo>
                    <a:pt x="51" y="40"/>
                  </a:lnTo>
                  <a:lnTo>
                    <a:pt x="56" y="39"/>
                  </a:lnTo>
                  <a:lnTo>
                    <a:pt x="60" y="38"/>
                  </a:lnTo>
                  <a:lnTo>
                    <a:pt x="63" y="36"/>
                  </a:lnTo>
                  <a:lnTo>
                    <a:pt x="64" y="33"/>
                  </a:lnTo>
                  <a:lnTo>
                    <a:pt x="67" y="32"/>
                  </a:lnTo>
                  <a:lnTo>
                    <a:pt x="69" y="29"/>
                  </a:lnTo>
                  <a:lnTo>
                    <a:pt x="69" y="25"/>
                  </a:lnTo>
                  <a:lnTo>
                    <a:pt x="69" y="22"/>
                  </a:lnTo>
                  <a:lnTo>
                    <a:pt x="69" y="19"/>
                  </a:lnTo>
                  <a:lnTo>
                    <a:pt x="69" y="15"/>
                  </a:lnTo>
                  <a:lnTo>
                    <a:pt x="67" y="12"/>
                  </a:lnTo>
                  <a:lnTo>
                    <a:pt x="66" y="9"/>
                  </a:lnTo>
                  <a:lnTo>
                    <a:pt x="64" y="6"/>
                  </a:lnTo>
                  <a:lnTo>
                    <a:pt x="63" y="5"/>
                  </a:lnTo>
                  <a:lnTo>
                    <a:pt x="60" y="3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3" y="0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3" y="0"/>
                  </a:lnTo>
                  <a:lnTo>
                    <a:pt x="40" y="0"/>
                  </a:lnTo>
                  <a:lnTo>
                    <a:pt x="37" y="0"/>
                  </a:lnTo>
                  <a:lnTo>
                    <a:pt x="0" y="0"/>
                  </a:lnTo>
                  <a:lnTo>
                    <a:pt x="1" y="2"/>
                  </a:lnTo>
                  <a:lnTo>
                    <a:pt x="3" y="5"/>
                  </a:lnTo>
                  <a:lnTo>
                    <a:pt x="3" y="6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1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26" y="73"/>
                  </a:lnTo>
                  <a:lnTo>
                    <a:pt x="24" y="72"/>
                  </a:lnTo>
                  <a:lnTo>
                    <a:pt x="24" y="71"/>
                  </a:lnTo>
                  <a:lnTo>
                    <a:pt x="23" y="69"/>
                  </a:lnTo>
                  <a:lnTo>
                    <a:pt x="21" y="68"/>
                  </a:lnTo>
                  <a:lnTo>
                    <a:pt x="21" y="65"/>
                  </a:lnTo>
                  <a:lnTo>
                    <a:pt x="21" y="62"/>
                  </a:lnTo>
                  <a:lnTo>
                    <a:pt x="20" y="60"/>
                  </a:lnTo>
                  <a:lnTo>
                    <a:pt x="20" y="58"/>
                  </a:lnTo>
                  <a:lnTo>
                    <a:pt x="20" y="45"/>
                  </a:lnTo>
                  <a:lnTo>
                    <a:pt x="31" y="45"/>
                  </a:lnTo>
                  <a:lnTo>
                    <a:pt x="34" y="45"/>
                  </a:lnTo>
                  <a:lnTo>
                    <a:pt x="36" y="45"/>
                  </a:lnTo>
                  <a:lnTo>
                    <a:pt x="37" y="45"/>
                  </a:lnTo>
                  <a:lnTo>
                    <a:pt x="39" y="46"/>
                  </a:lnTo>
                  <a:lnTo>
                    <a:pt x="40" y="48"/>
                  </a:lnTo>
                  <a:lnTo>
                    <a:pt x="41" y="48"/>
                  </a:lnTo>
                  <a:lnTo>
                    <a:pt x="43" y="49"/>
                  </a:lnTo>
                  <a:lnTo>
                    <a:pt x="43" y="50"/>
                  </a:lnTo>
                  <a:lnTo>
                    <a:pt x="44" y="53"/>
                  </a:lnTo>
                  <a:lnTo>
                    <a:pt x="46" y="56"/>
                  </a:lnTo>
                  <a:lnTo>
                    <a:pt x="47" y="59"/>
                  </a:lnTo>
                  <a:lnTo>
                    <a:pt x="49" y="62"/>
                  </a:lnTo>
                  <a:lnTo>
                    <a:pt x="50" y="65"/>
                  </a:lnTo>
                  <a:lnTo>
                    <a:pt x="51" y="68"/>
                  </a:lnTo>
                  <a:lnTo>
                    <a:pt x="53" y="71"/>
                  </a:lnTo>
                  <a:lnTo>
                    <a:pt x="56" y="73"/>
                  </a:lnTo>
                  <a:lnTo>
                    <a:pt x="77" y="73"/>
                  </a:lnTo>
                  <a:lnTo>
                    <a:pt x="74" y="72"/>
                  </a:lnTo>
                  <a:lnTo>
                    <a:pt x="73" y="69"/>
                  </a:lnTo>
                  <a:lnTo>
                    <a:pt x="70" y="68"/>
                  </a:lnTo>
                  <a:lnTo>
                    <a:pt x="69" y="65"/>
                  </a:lnTo>
                  <a:lnTo>
                    <a:pt x="67" y="63"/>
                  </a:lnTo>
                  <a:lnTo>
                    <a:pt x="66" y="60"/>
                  </a:lnTo>
                  <a:lnTo>
                    <a:pt x="64" y="58"/>
                  </a:lnTo>
                  <a:lnTo>
                    <a:pt x="64" y="55"/>
                  </a:lnTo>
                  <a:close/>
                  <a:moveTo>
                    <a:pt x="53" y="22"/>
                  </a:moveTo>
                  <a:lnTo>
                    <a:pt x="53" y="25"/>
                  </a:lnTo>
                  <a:lnTo>
                    <a:pt x="51" y="28"/>
                  </a:lnTo>
                  <a:lnTo>
                    <a:pt x="50" y="29"/>
                  </a:lnTo>
                  <a:lnTo>
                    <a:pt x="49" y="30"/>
                  </a:lnTo>
                  <a:lnTo>
                    <a:pt x="47" y="32"/>
                  </a:lnTo>
                  <a:lnTo>
                    <a:pt x="44" y="32"/>
                  </a:lnTo>
                  <a:lnTo>
                    <a:pt x="41" y="32"/>
                  </a:lnTo>
                  <a:lnTo>
                    <a:pt x="37" y="33"/>
                  </a:lnTo>
                  <a:lnTo>
                    <a:pt x="20" y="33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1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49" y="15"/>
                  </a:lnTo>
                  <a:lnTo>
                    <a:pt x="50" y="16"/>
                  </a:lnTo>
                  <a:lnTo>
                    <a:pt x="51" y="18"/>
                  </a:lnTo>
                  <a:lnTo>
                    <a:pt x="53" y="19"/>
                  </a:lnTo>
                  <a:lnTo>
                    <a:pt x="53" y="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7" name="Freeform 35"/>
            <p:cNvSpPr>
              <a:spLocks noEditPoints="1"/>
            </p:cNvSpPr>
            <p:nvPr/>
          </p:nvSpPr>
          <p:spPr bwMode="auto">
            <a:xfrm>
              <a:off x="54" y="248"/>
              <a:ext cx="26" cy="26"/>
            </a:xfrm>
            <a:custGeom>
              <a:avLst/>
              <a:gdLst>
                <a:gd name="T0" fmla="*/ 0 w 77"/>
                <a:gd name="T1" fmla="*/ 0 h 77"/>
                <a:gd name="T2" fmla="*/ 0 w 77"/>
                <a:gd name="T3" fmla="*/ 0 h 77"/>
                <a:gd name="T4" fmla="*/ 0 w 77"/>
                <a:gd name="T5" fmla="*/ 0 h 77"/>
                <a:gd name="T6" fmla="*/ 0 w 77"/>
                <a:gd name="T7" fmla="*/ 0 h 77"/>
                <a:gd name="T8" fmla="*/ 0 w 77"/>
                <a:gd name="T9" fmla="*/ 0 h 77"/>
                <a:gd name="T10" fmla="*/ 0 w 77"/>
                <a:gd name="T11" fmla="*/ 0 h 77"/>
                <a:gd name="T12" fmla="*/ 0 w 77"/>
                <a:gd name="T13" fmla="*/ 0 h 77"/>
                <a:gd name="T14" fmla="*/ 0 w 77"/>
                <a:gd name="T15" fmla="*/ 0 h 77"/>
                <a:gd name="T16" fmla="*/ 0 w 77"/>
                <a:gd name="T17" fmla="*/ 0 h 77"/>
                <a:gd name="T18" fmla="*/ 0 w 77"/>
                <a:gd name="T19" fmla="*/ 0 h 77"/>
                <a:gd name="T20" fmla="*/ 0 w 77"/>
                <a:gd name="T21" fmla="*/ 0 h 77"/>
                <a:gd name="T22" fmla="*/ 0 w 77"/>
                <a:gd name="T23" fmla="*/ 0 h 77"/>
                <a:gd name="T24" fmla="*/ 0 w 77"/>
                <a:gd name="T25" fmla="*/ 0 h 77"/>
                <a:gd name="T26" fmla="*/ 0 w 77"/>
                <a:gd name="T27" fmla="*/ 0 h 77"/>
                <a:gd name="T28" fmla="*/ 0 w 77"/>
                <a:gd name="T29" fmla="*/ 0 h 77"/>
                <a:gd name="T30" fmla="*/ 0 w 77"/>
                <a:gd name="T31" fmla="*/ 0 h 77"/>
                <a:gd name="T32" fmla="*/ 0 w 77"/>
                <a:gd name="T33" fmla="*/ 0 h 77"/>
                <a:gd name="T34" fmla="*/ 0 w 77"/>
                <a:gd name="T35" fmla="*/ 0 h 77"/>
                <a:gd name="T36" fmla="*/ 0 w 77"/>
                <a:gd name="T37" fmla="*/ 0 h 77"/>
                <a:gd name="T38" fmla="*/ 0 w 77"/>
                <a:gd name="T39" fmla="*/ 0 h 77"/>
                <a:gd name="T40" fmla="*/ 0 w 77"/>
                <a:gd name="T41" fmla="*/ 0 h 77"/>
                <a:gd name="T42" fmla="*/ 0 w 77"/>
                <a:gd name="T43" fmla="*/ 0 h 77"/>
                <a:gd name="T44" fmla="*/ 0 w 77"/>
                <a:gd name="T45" fmla="*/ 0 h 77"/>
                <a:gd name="T46" fmla="*/ 0 w 77"/>
                <a:gd name="T47" fmla="*/ 0 h 77"/>
                <a:gd name="T48" fmla="*/ 0 w 77"/>
                <a:gd name="T49" fmla="*/ 0 h 77"/>
                <a:gd name="T50" fmla="*/ 0 w 77"/>
                <a:gd name="T51" fmla="*/ 0 h 77"/>
                <a:gd name="T52" fmla="*/ 0 w 77"/>
                <a:gd name="T53" fmla="*/ 0 h 77"/>
                <a:gd name="T54" fmla="*/ 0 w 77"/>
                <a:gd name="T55" fmla="*/ 0 h 77"/>
                <a:gd name="T56" fmla="*/ 0 w 77"/>
                <a:gd name="T57" fmla="*/ 0 h 77"/>
                <a:gd name="T58" fmla="*/ 0 w 77"/>
                <a:gd name="T59" fmla="*/ 0 h 77"/>
                <a:gd name="T60" fmla="*/ 0 w 77"/>
                <a:gd name="T61" fmla="*/ 0 h 77"/>
                <a:gd name="T62" fmla="*/ 0 w 77"/>
                <a:gd name="T63" fmla="*/ 0 h 77"/>
                <a:gd name="T64" fmla="*/ 0 w 77"/>
                <a:gd name="T65" fmla="*/ 0 h 77"/>
                <a:gd name="T66" fmla="*/ 0 w 77"/>
                <a:gd name="T67" fmla="*/ 0 h 77"/>
                <a:gd name="T68" fmla="*/ 0 w 77"/>
                <a:gd name="T69" fmla="*/ 0 h 77"/>
                <a:gd name="T70" fmla="*/ 0 w 77"/>
                <a:gd name="T71" fmla="*/ 0 h 77"/>
                <a:gd name="T72" fmla="*/ 0 w 77"/>
                <a:gd name="T73" fmla="*/ 0 h 77"/>
                <a:gd name="T74" fmla="*/ 0 w 77"/>
                <a:gd name="T75" fmla="*/ 0 h 77"/>
                <a:gd name="T76" fmla="*/ 0 w 77"/>
                <a:gd name="T77" fmla="*/ 0 h 77"/>
                <a:gd name="T78" fmla="*/ 0 w 77"/>
                <a:gd name="T79" fmla="*/ 0 h 77"/>
                <a:gd name="T80" fmla="*/ 0 w 77"/>
                <a:gd name="T81" fmla="*/ 0 h 77"/>
                <a:gd name="T82" fmla="*/ 0 w 77"/>
                <a:gd name="T83" fmla="*/ 0 h 77"/>
                <a:gd name="T84" fmla="*/ 0 w 77"/>
                <a:gd name="T85" fmla="*/ 0 h 7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77"/>
                <a:gd name="T130" fmla="*/ 0 h 77"/>
                <a:gd name="T131" fmla="*/ 77 w 77"/>
                <a:gd name="T132" fmla="*/ 77 h 7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77" h="77">
                  <a:moveTo>
                    <a:pt x="23" y="57"/>
                  </a:moveTo>
                  <a:lnTo>
                    <a:pt x="21" y="56"/>
                  </a:lnTo>
                  <a:lnTo>
                    <a:pt x="20" y="54"/>
                  </a:lnTo>
                  <a:lnTo>
                    <a:pt x="18" y="51"/>
                  </a:lnTo>
                  <a:lnTo>
                    <a:pt x="17" y="50"/>
                  </a:lnTo>
                  <a:lnTo>
                    <a:pt x="17" y="47"/>
                  </a:lnTo>
                  <a:lnTo>
                    <a:pt x="16" y="44"/>
                  </a:lnTo>
                  <a:lnTo>
                    <a:pt x="16" y="41"/>
                  </a:lnTo>
                  <a:lnTo>
                    <a:pt x="16" y="39"/>
                  </a:lnTo>
                  <a:lnTo>
                    <a:pt x="16" y="34"/>
                  </a:lnTo>
                  <a:lnTo>
                    <a:pt x="16" y="31"/>
                  </a:lnTo>
                  <a:lnTo>
                    <a:pt x="17" y="29"/>
                  </a:lnTo>
                  <a:lnTo>
                    <a:pt x="17" y="26"/>
                  </a:lnTo>
                  <a:lnTo>
                    <a:pt x="18" y="24"/>
                  </a:lnTo>
                  <a:lnTo>
                    <a:pt x="20" y="21"/>
                  </a:lnTo>
                  <a:lnTo>
                    <a:pt x="21" y="20"/>
                  </a:lnTo>
                  <a:lnTo>
                    <a:pt x="23" y="19"/>
                  </a:lnTo>
                  <a:lnTo>
                    <a:pt x="24" y="17"/>
                  </a:lnTo>
                  <a:lnTo>
                    <a:pt x="26" y="16"/>
                  </a:lnTo>
                  <a:lnTo>
                    <a:pt x="27" y="14"/>
                  </a:lnTo>
                  <a:lnTo>
                    <a:pt x="29" y="14"/>
                  </a:lnTo>
                  <a:lnTo>
                    <a:pt x="31" y="13"/>
                  </a:lnTo>
                  <a:lnTo>
                    <a:pt x="33" y="13"/>
                  </a:lnTo>
                  <a:lnTo>
                    <a:pt x="36" y="13"/>
                  </a:lnTo>
                  <a:lnTo>
                    <a:pt x="39" y="13"/>
                  </a:lnTo>
                  <a:lnTo>
                    <a:pt x="40" y="13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7" y="14"/>
                  </a:lnTo>
                  <a:lnTo>
                    <a:pt x="49" y="14"/>
                  </a:lnTo>
                  <a:lnTo>
                    <a:pt x="50" y="16"/>
                  </a:lnTo>
                  <a:lnTo>
                    <a:pt x="53" y="17"/>
                  </a:lnTo>
                  <a:lnTo>
                    <a:pt x="54" y="19"/>
                  </a:lnTo>
                  <a:lnTo>
                    <a:pt x="56" y="20"/>
                  </a:lnTo>
                  <a:lnTo>
                    <a:pt x="57" y="21"/>
                  </a:lnTo>
                  <a:lnTo>
                    <a:pt x="57" y="24"/>
                  </a:lnTo>
                  <a:lnTo>
                    <a:pt x="59" y="26"/>
                  </a:lnTo>
                  <a:lnTo>
                    <a:pt x="59" y="29"/>
                  </a:lnTo>
                  <a:lnTo>
                    <a:pt x="60" y="31"/>
                  </a:lnTo>
                  <a:lnTo>
                    <a:pt x="60" y="34"/>
                  </a:lnTo>
                  <a:lnTo>
                    <a:pt x="60" y="39"/>
                  </a:lnTo>
                  <a:lnTo>
                    <a:pt x="60" y="41"/>
                  </a:lnTo>
                  <a:lnTo>
                    <a:pt x="60" y="44"/>
                  </a:lnTo>
                  <a:lnTo>
                    <a:pt x="59" y="47"/>
                  </a:lnTo>
                  <a:lnTo>
                    <a:pt x="59" y="50"/>
                  </a:lnTo>
                  <a:lnTo>
                    <a:pt x="57" y="51"/>
                  </a:lnTo>
                  <a:lnTo>
                    <a:pt x="57" y="54"/>
                  </a:lnTo>
                  <a:lnTo>
                    <a:pt x="56" y="56"/>
                  </a:lnTo>
                  <a:lnTo>
                    <a:pt x="54" y="57"/>
                  </a:lnTo>
                  <a:lnTo>
                    <a:pt x="53" y="59"/>
                  </a:lnTo>
                  <a:lnTo>
                    <a:pt x="50" y="60"/>
                  </a:lnTo>
                  <a:lnTo>
                    <a:pt x="49" y="61"/>
                  </a:lnTo>
                  <a:lnTo>
                    <a:pt x="47" y="61"/>
                  </a:lnTo>
                  <a:lnTo>
                    <a:pt x="44" y="63"/>
                  </a:lnTo>
                  <a:lnTo>
                    <a:pt x="43" y="63"/>
                  </a:lnTo>
                  <a:lnTo>
                    <a:pt x="40" y="63"/>
                  </a:lnTo>
                  <a:lnTo>
                    <a:pt x="39" y="64"/>
                  </a:lnTo>
                  <a:lnTo>
                    <a:pt x="36" y="63"/>
                  </a:lnTo>
                  <a:lnTo>
                    <a:pt x="33" y="63"/>
                  </a:lnTo>
                  <a:lnTo>
                    <a:pt x="31" y="63"/>
                  </a:lnTo>
                  <a:lnTo>
                    <a:pt x="29" y="61"/>
                  </a:lnTo>
                  <a:lnTo>
                    <a:pt x="27" y="61"/>
                  </a:lnTo>
                  <a:lnTo>
                    <a:pt x="26" y="60"/>
                  </a:lnTo>
                  <a:lnTo>
                    <a:pt x="24" y="59"/>
                  </a:lnTo>
                  <a:lnTo>
                    <a:pt x="23" y="57"/>
                  </a:lnTo>
                  <a:close/>
                  <a:moveTo>
                    <a:pt x="39" y="77"/>
                  </a:moveTo>
                  <a:lnTo>
                    <a:pt x="41" y="76"/>
                  </a:lnTo>
                  <a:lnTo>
                    <a:pt x="46" y="76"/>
                  </a:lnTo>
                  <a:lnTo>
                    <a:pt x="49" y="76"/>
                  </a:lnTo>
                  <a:lnTo>
                    <a:pt x="51" y="74"/>
                  </a:lnTo>
                  <a:lnTo>
                    <a:pt x="56" y="73"/>
                  </a:lnTo>
                  <a:lnTo>
                    <a:pt x="59" y="72"/>
                  </a:lnTo>
                  <a:lnTo>
                    <a:pt x="60" y="70"/>
                  </a:lnTo>
                  <a:lnTo>
                    <a:pt x="63" y="69"/>
                  </a:lnTo>
                  <a:lnTo>
                    <a:pt x="66" y="66"/>
                  </a:lnTo>
                  <a:lnTo>
                    <a:pt x="69" y="63"/>
                  </a:lnTo>
                  <a:lnTo>
                    <a:pt x="71" y="59"/>
                  </a:lnTo>
                  <a:lnTo>
                    <a:pt x="73" y="56"/>
                  </a:lnTo>
                  <a:lnTo>
                    <a:pt x="74" y="51"/>
                  </a:lnTo>
                  <a:lnTo>
                    <a:pt x="76" y="47"/>
                  </a:lnTo>
                  <a:lnTo>
                    <a:pt x="76" y="43"/>
                  </a:lnTo>
                  <a:lnTo>
                    <a:pt x="77" y="39"/>
                  </a:lnTo>
                  <a:lnTo>
                    <a:pt x="76" y="33"/>
                  </a:lnTo>
                  <a:lnTo>
                    <a:pt x="76" y="29"/>
                  </a:lnTo>
                  <a:lnTo>
                    <a:pt x="74" y="24"/>
                  </a:lnTo>
                  <a:lnTo>
                    <a:pt x="73" y="20"/>
                  </a:lnTo>
                  <a:lnTo>
                    <a:pt x="71" y="17"/>
                  </a:lnTo>
                  <a:lnTo>
                    <a:pt x="69" y="13"/>
                  </a:lnTo>
                  <a:lnTo>
                    <a:pt x="66" y="10"/>
                  </a:lnTo>
                  <a:lnTo>
                    <a:pt x="63" y="7"/>
                  </a:lnTo>
                  <a:lnTo>
                    <a:pt x="60" y="6"/>
                  </a:lnTo>
                  <a:lnTo>
                    <a:pt x="59" y="4"/>
                  </a:lnTo>
                  <a:lnTo>
                    <a:pt x="56" y="3"/>
                  </a:lnTo>
                  <a:lnTo>
                    <a:pt x="51" y="1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1" y="0"/>
                  </a:lnTo>
                  <a:lnTo>
                    <a:pt x="39" y="0"/>
                  </a:lnTo>
                  <a:lnTo>
                    <a:pt x="34" y="0"/>
                  </a:lnTo>
                  <a:lnTo>
                    <a:pt x="31" y="0"/>
                  </a:lnTo>
                  <a:lnTo>
                    <a:pt x="27" y="0"/>
                  </a:lnTo>
                  <a:lnTo>
                    <a:pt x="24" y="1"/>
                  </a:lnTo>
                  <a:lnTo>
                    <a:pt x="21" y="3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3" y="7"/>
                  </a:lnTo>
                  <a:lnTo>
                    <a:pt x="10" y="10"/>
                  </a:lnTo>
                  <a:lnTo>
                    <a:pt x="7" y="13"/>
                  </a:lnTo>
                  <a:lnTo>
                    <a:pt x="6" y="17"/>
                  </a:lnTo>
                  <a:lnTo>
                    <a:pt x="3" y="20"/>
                  </a:lnTo>
                  <a:lnTo>
                    <a:pt x="1" y="24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9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1" y="51"/>
                  </a:lnTo>
                  <a:lnTo>
                    <a:pt x="3" y="56"/>
                  </a:lnTo>
                  <a:lnTo>
                    <a:pt x="6" y="59"/>
                  </a:lnTo>
                  <a:lnTo>
                    <a:pt x="7" y="63"/>
                  </a:lnTo>
                  <a:lnTo>
                    <a:pt x="10" y="66"/>
                  </a:lnTo>
                  <a:lnTo>
                    <a:pt x="13" y="69"/>
                  </a:lnTo>
                  <a:lnTo>
                    <a:pt x="16" y="70"/>
                  </a:lnTo>
                  <a:lnTo>
                    <a:pt x="18" y="72"/>
                  </a:lnTo>
                  <a:lnTo>
                    <a:pt x="21" y="73"/>
                  </a:lnTo>
                  <a:lnTo>
                    <a:pt x="24" y="74"/>
                  </a:lnTo>
                  <a:lnTo>
                    <a:pt x="27" y="76"/>
                  </a:lnTo>
                  <a:lnTo>
                    <a:pt x="31" y="76"/>
                  </a:lnTo>
                  <a:lnTo>
                    <a:pt x="34" y="76"/>
                  </a:lnTo>
                  <a:lnTo>
                    <a:pt x="39" y="7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8" name="Freeform 36"/>
            <p:cNvSpPr>
              <a:spLocks/>
            </p:cNvSpPr>
            <p:nvPr/>
          </p:nvSpPr>
          <p:spPr bwMode="auto">
            <a:xfrm>
              <a:off x="79" y="249"/>
              <a:ext cx="29" cy="24"/>
            </a:xfrm>
            <a:custGeom>
              <a:avLst/>
              <a:gdLst>
                <a:gd name="T0" fmla="*/ 0 w 86"/>
                <a:gd name="T1" fmla="*/ 0 h 73"/>
                <a:gd name="T2" fmla="*/ 0 w 86"/>
                <a:gd name="T3" fmla="*/ 0 h 73"/>
                <a:gd name="T4" fmla="*/ 0 w 86"/>
                <a:gd name="T5" fmla="*/ 0 h 73"/>
                <a:gd name="T6" fmla="*/ 0 w 86"/>
                <a:gd name="T7" fmla="*/ 0 h 73"/>
                <a:gd name="T8" fmla="*/ 0 w 86"/>
                <a:gd name="T9" fmla="*/ 0 h 73"/>
                <a:gd name="T10" fmla="*/ 0 w 86"/>
                <a:gd name="T11" fmla="*/ 0 h 73"/>
                <a:gd name="T12" fmla="*/ 0 w 86"/>
                <a:gd name="T13" fmla="*/ 0 h 73"/>
                <a:gd name="T14" fmla="*/ 0 w 86"/>
                <a:gd name="T15" fmla="*/ 0 h 73"/>
                <a:gd name="T16" fmla="*/ 0 w 86"/>
                <a:gd name="T17" fmla="*/ 0 h 73"/>
                <a:gd name="T18" fmla="*/ 0 w 86"/>
                <a:gd name="T19" fmla="*/ 0 h 73"/>
                <a:gd name="T20" fmla="*/ 0 w 86"/>
                <a:gd name="T21" fmla="*/ 0 h 73"/>
                <a:gd name="T22" fmla="*/ 0 w 86"/>
                <a:gd name="T23" fmla="*/ 0 h 73"/>
                <a:gd name="T24" fmla="*/ 0 w 86"/>
                <a:gd name="T25" fmla="*/ 0 h 73"/>
                <a:gd name="T26" fmla="*/ 0 w 86"/>
                <a:gd name="T27" fmla="*/ 0 h 73"/>
                <a:gd name="T28" fmla="*/ 0 w 86"/>
                <a:gd name="T29" fmla="*/ 0 h 73"/>
                <a:gd name="T30" fmla="*/ 0 w 86"/>
                <a:gd name="T31" fmla="*/ 0 h 73"/>
                <a:gd name="T32" fmla="*/ 0 w 86"/>
                <a:gd name="T33" fmla="*/ 0 h 73"/>
                <a:gd name="T34" fmla="*/ 0 w 86"/>
                <a:gd name="T35" fmla="*/ 0 h 73"/>
                <a:gd name="T36" fmla="*/ 0 w 86"/>
                <a:gd name="T37" fmla="*/ 0 h 73"/>
                <a:gd name="T38" fmla="*/ 0 w 86"/>
                <a:gd name="T39" fmla="*/ 0 h 73"/>
                <a:gd name="T40" fmla="*/ 0 w 86"/>
                <a:gd name="T41" fmla="*/ 0 h 73"/>
                <a:gd name="T42" fmla="*/ 0 w 86"/>
                <a:gd name="T43" fmla="*/ 0 h 73"/>
                <a:gd name="T44" fmla="*/ 0 w 86"/>
                <a:gd name="T45" fmla="*/ 0 h 73"/>
                <a:gd name="T46" fmla="*/ 0 w 86"/>
                <a:gd name="T47" fmla="*/ 0 h 73"/>
                <a:gd name="T48" fmla="*/ 0 w 86"/>
                <a:gd name="T49" fmla="*/ 0 h 73"/>
                <a:gd name="T50" fmla="*/ 0 w 86"/>
                <a:gd name="T51" fmla="*/ 0 h 73"/>
                <a:gd name="T52" fmla="*/ 0 w 86"/>
                <a:gd name="T53" fmla="*/ 0 h 73"/>
                <a:gd name="T54" fmla="*/ 0 w 86"/>
                <a:gd name="T55" fmla="*/ 0 h 73"/>
                <a:gd name="T56" fmla="*/ 0 w 86"/>
                <a:gd name="T57" fmla="*/ 0 h 73"/>
                <a:gd name="T58" fmla="*/ 0 w 86"/>
                <a:gd name="T59" fmla="*/ 0 h 73"/>
                <a:gd name="T60" fmla="*/ 0 w 86"/>
                <a:gd name="T61" fmla="*/ 0 h 73"/>
                <a:gd name="T62" fmla="*/ 0 w 86"/>
                <a:gd name="T63" fmla="*/ 0 h 73"/>
                <a:gd name="T64" fmla="*/ 0 w 86"/>
                <a:gd name="T65" fmla="*/ 0 h 73"/>
                <a:gd name="T66" fmla="*/ 0 w 86"/>
                <a:gd name="T67" fmla="*/ 0 h 73"/>
                <a:gd name="T68" fmla="*/ 0 w 86"/>
                <a:gd name="T69" fmla="*/ 0 h 73"/>
                <a:gd name="T70" fmla="*/ 0 w 86"/>
                <a:gd name="T71" fmla="*/ 0 h 73"/>
                <a:gd name="T72" fmla="*/ 0 w 86"/>
                <a:gd name="T73" fmla="*/ 0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6"/>
                <a:gd name="T112" fmla="*/ 0 h 73"/>
                <a:gd name="T113" fmla="*/ 86 w 86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6" h="73">
                  <a:moveTo>
                    <a:pt x="60" y="0"/>
                  </a:moveTo>
                  <a:lnTo>
                    <a:pt x="60" y="0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2" y="3"/>
                  </a:lnTo>
                  <a:lnTo>
                    <a:pt x="62" y="5"/>
                  </a:lnTo>
                  <a:lnTo>
                    <a:pt x="62" y="6"/>
                  </a:lnTo>
                  <a:lnTo>
                    <a:pt x="62" y="8"/>
                  </a:lnTo>
                  <a:lnTo>
                    <a:pt x="62" y="9"/>
                  </a:lnTo>
                  <a:lnTo>
                    <a:pt x="60" y="9"/>
                  </a:lnTo>
                  <a:lnTo>
                    <a:pt x="60" y="10"/>
                  </a:lnTo>
                  <a:lnTo>
                    <a:pt x="59" y="12"/>
                  </a:lnTo>
                  <a:lnTo>
                    <a:pt x="45" y="32"/>
                  </a:lnTo>
                  <a:lnTo>
                    <a:pt x="30" y="10"/>
                  </a:lnTo>
                  <a:lnTo>
                    <a:pt x="29" y="9"/>
                  </a:lnTo>
                  <a:lnTo>
                    <a:pt x="29" y="8"/>
                  </a:lnTo>
                  <a:lnTo>
                    <a:pt x="27" y="8"/>
                  </a:lnTo>
                  <a:lnTo>
                    <a:pt x="27" y="6"/>
                  </a:lnTo>
                  <a:lnTo>
                    <a:pt x="27" y="5"/>
                  </a:lnTo>
                  <a:lnTo>
                    <a:pt x="27" y="3"/>
                  </a:lnTo>
                  <a:lnTo>
                    <a:pt x="27" y="2"/>
                  </a:lnTo>
                  <a:lnTo>
                    <a:pt x="29" y="2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2"/>
                  </a:lnTo>
                  <a:lnTo>
                    <a:pt x="5" y="3"/>
                  </a:lnTo>
                  <a:lnTo>
                    <a:pt x="6" y="5"/>
                  </a:lnTo>
                  <a:lnTo>
                    <a:pt x="7" y="6"/>
                  </a:lnTo>
                  <a:lnTo>
                    <a:pt x="9" y="8"/>
                  </a:lnTo>
                  <a:lnTo>
                    <a:pt x="10" y="9"/>
                  </a:lnTo>
                  <a:lnTo>
                    <a:pt x="12" y="12"/>
                  </a:lnTo>
                  <a:lnTo>
                    <a:pt x="36" y="46"/>
                  </a:lnTo>
                  <a:lnTo>
                    <a:pt x="36" y="58"/>
                  </a:lnTo>
                  <a:lnTo>
                    <a:pt x="36" y="60"/>
                  </a:lnTo>
                  <a:lnTo>
                    <a:pt x="36" y="62"/>
                  </a:lnTo>
                  <a:lnTo>
                    <a:pt x="35" y="65"/>
                  </a:lnTo>
                  <a:lnTo>
                    <a:pt x="35" y="66"/>
                  </a:lnTo>
                  <a:lnTo>
                    <a:pt x="33" y="69"/>
                  </a:lnTo>
                  <a:lnTo>
                    <a:pt x="33" y="71"/>
                  </a:lnTo>
                  <a:lnTo>
                    <a:pt x="32" y="72"/>
                  </a:lnTo>
                  <a:lnTo>
                    <a:pt x="30" y="73"/>
                  </a:lnTo>
                  <a:lnTo>
                    <a:pt x="57" y="73"/>
                  </a:lnTo>
                  <a:lnTo>
                    <a:pt x="56" y="72"/>
                  </a:lnTo>
                  <a:lnTo>
                    <a:pt x="55" y="71"/>
                  </a:lnTo>
                  <a:lnTo>
                    <a:pt x="53" y="69"/>
                  </a:lnTo>
                  <a:lnTo>
                    <a:pt x="53" y="66"/>
                  </a:lnTo>
                  <a:lnTo>
                    <a:pt x="52" y="65"/>
                  </a:lnTo>
                  <a:lnTo>
                    <a:pt x="52" y="62"/>
                  </a:lnTo>
                  <a:lnTo>
                    <a:pt x="52" y="60"/>
                  </a:lnTo>
                  <a:lnTo>
                    <a:pt x="52" y="58"/>
                  </a:lnTo>
                  <a:lnTo>
                    <a:pt x="52" y="46"/>
                  </a:lnTo>
                  <a:lnTo>
                    <a:pt x="73" y="15"/>
                  </a:lnTo>
                  <a:lnTo>
                    <a:pt x="75" y="13"/>
                  </a:lnTo>
                  <a:lnTo>
                    <a:pt x="76" y="10"/>
                  </a:lnTo>
                  <a:lnTo>
                    <a:pt x="77" y="9"/>
                  </a:lnTo>
                  <a:lnTo>
                    <a:pt x="79" y="6"/>
                  </a:lnTo>
                  <a:lnTo>
                    <a:pt x="80" y="5"/>
                  </a:lnTo>
                  <a:lnTo>
                    <a:pt x="83" y="3"/>
                  </a:lnTo>
                  <a:lnTo>
                    <a:pt x="85" y="2"/>
                  </a:lnTo>
                  <a:lnTo>
                    <a:pt x="86" y="0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9" name="Freeform 37"/>
            <p:cNvSpPr>
              <a:spLocks/>
            </p:cNvSpPr>
            <p:nvPr/>
          </p:nvSpPr>
          <p:spPr bwMode="auto">
            <a:xfrm>
              <a:off x="133" y="249"/>
              <a:ext cx="21" cy="24"/>
            </a:xfrm>
            <a:custGeom>
              <a:avLst/>
              <a:gdLst>
                <a:gd name="T0" fmla="*/ 0 w 62"/>
                <a:gd name="T1" fmla="*/ 0 h 73"/>
                <a:gd name="T2" fmla="*/ 0 w 62"/>
                <a:gd name="T3" fmla="*/ 0 h 73"/>
                <a:gd name="T4" fmla="*/ 0 w 62"/>
                <a:gd name="T5" fmla="*/ 0 h 73"/>
                <a:gd name="T6" fmla="*/ 0 w 62"/>
                <a:gd name="T7" fmla="*/ 0 h 73"/>
                <a:gd name="T8" fmla="*/ 0 w 62"/>
                <a:gd name="T9" fmla="*/ 0 h 73"/>
                <a:gd name="T10" fmla="*/ 0 w 62"/>
                <a:gd name="T11" fmla="*/ 0 h 73"/>
                <a:gd name="T12" fmla="*/ 0 w 62"/>
                <a:gd name="T13" fmla="*/ 0 h 73"/>
                <a:gd name="T14" fmla="*/ 0 w 62"/>
                <a:gd name="T15" fmla="*/ 0 h 73"/>
                <a:gd name="T16" fmla="*/ 0 w 62"/>
                <a:gd name="T17" fmla="*/ 0 h 73"/>
                <a:gd name="T18" fmla="*/ 0 w 62"/>
                <a:gd name="T19" fmla="*/ 0 h 73"/>
                <a:gd name="T20" fmla="*/ 0 w 62"/>
                <a:gd name="T21" fmla="*/ 0 h 73"/>
                <a:gd name="T22" fmla="*/ 0 w 62"/>
                <a:gd name="T23" fmla="*/ 0 h 73"/>
                <a:gd name="T24" fmla="*/ 0 w 62"/>
                <a:gd name="T25" fmla="*/ 0 h 73"/>
                <a:gd name="T26" fmla="*/ 0 w 62"/>
                <a:gd name="T27" fmla="*/ 0 h 73"/>
                <a:gd name="T28" fmla="*/ 0 w 62"/>
                <a:gd name="T29" fmla="*/ 0 h 73"/>
                <a:gd name="T30" fmla="*/ 0 w 62"/>
                <a:gd name="T31" fmla="*/ 0 h 73"/>
                <a:gd name="T32" fmla="*/ 0 w 62"/>
                <a:gd name="T33" fmla="*/ 0 h 73"/>
                <a:gd name="T34" fmla="*/ 0 w 62"/>
                <a:gd name="T35" fmla="*/ 0 h 73"/>
                <a:gd name="T36" fmla="*/ 0 w 62"/>
                <a:gd name="T37" fmla="*/ 0 h 73"/>
                <a:gd name="T38" fmla="*/ 0 w 62"/>
                <a:gd name="T39" fmla="*/ 0 h 73"/>
                <a:gd name="T40" fmla="*/ 0 w 62"/>
                <a:gd name="T41" fmla="*/ 0 h 73"/>
                <a:gd name="T42" fmla="*/ 0 w 62"/>
                <a:gd name="T43" fmla="*/ 0 h 73"/>
                <a:gd name="T44" fmla="*/ 0 w 62"/>
                <a:gd name="T45" fmla="*/ 0 h 73"/>
                <a:gd name="T46" fmla="*/ 0 w 62"/>
                <a:gd name="T47" fmla="*/ 0 h 73"/>
                <a:gd name="T48" fmla="*/ 0 w 62"/>
                <a:gd name="T49" fmla="*/ 0 h 73"/>
                <a:gd name="T50" fmla="*/ 0 w 62"/>
                <a:gd name="T51" fmla="*/ 0 h 73"/>
                <a:gd name="T52" fmla="*/ 0 w 62"/>
                <a:gd name="T53" fmla="*/ 0 h 73"/>
                <a:gd name="T54" fmla="*/ 0 w 62"/>
                <a:gd name="T55" fmla="*/ 0 h 73"/>
                <a:gd name="T56" fmla="*/ 0 w 62"/>
                <a:gd name="T57" fmla="*/ 0 h 73"/>
                <a:gd name="T58" fmla="*/ 0 w 62"/>
                <a:gd name="T59" fmla="*/ 0 h 73"/>
                <a:gd name="T60" fmla="*/ 0 w 62"/>
                <a:gd name="T61" fmla="*/ 0 h 73"/>
                <a:gd name="T62" fmla="*/ 0 w 62"/>
                <a:gd name="T63" fmla="*/ 0 h 73"/>
                <a:gd name="T64" fmla="*/ 0 w 62"/>
                <a:gd name="T65" fmla="*/ 0 h 73"/>
                <a:gd name="T66" fmla="*/ 0 w 62"/>
                <a:gd name="T67" fmla="*/ 0 h 73"/>
                <a:gd name="T68" fmla="*/ 0 w 62"/>
                <a:gd name="T69" fmla="*/ 0 h 73"/>
                <a:gd name="T70" fmla="*/ 0 w 62"/>
                <a:gd name="T71" fmla="*/ 0 h 73"/>
                <a:gd name="T72" fmla="*/ 0 w 62"/>
                <a:gd name="T73" fmla="*/ 0 h 73"/>
                <a:gd name="T74" fmla="*/ 0 w 62"/>
                <a:gd name="T75" fmla="*/ 0 h 73"/>
                <a:gd name="T76" fmla="*/ 0 w 62"/>
                <a:gd name="T77" fmla="*/ 0 h 73"/>
                <a:gd name="T78" fmla="*/ 0 w 62"/>
                <a:gd name="T79" fmla="*/ 0 h 73"/>
                <a:gd name="T80" fmla="*/ 0 w 62"/>
                <a:gd name="T81" fmla="*/ 0 h 73"/>
                <a:gd name="T82" fmla="*/ 0 w 62"/>
                <a:gd name="T83" fmla="*/ 0 h 73"/>
                <a:gd name="T84" fmla="*/ 0 w 62"/>
                <a:gd name="T85" fmla="*/ 0 h 73"/>
                <a:gd name="T86" fmla="*/ 0 w 62"/>
                <a:gd name="T87" fmla="*/ 0 h 73"/>
                <a:gd name="T88" fmla="*/ 0 w 62"/>
                <a:gd name="T89" fmla="*/ 0 h 7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62"/>
                <a:gd name="T136" fmla="*/ 0 h 73"/>
                <a:gd name="T137" fmla="*/ 62 w 62"/>
                <a:gd name="T138" fmla="*/ 73 h 7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62" h="73">
                  <a:moveTo>
                    <a:pt x="39" y="62"/>
                  </a:moveTo>
                  <a:lnTo>
                    <a:pt x="20" y="62"/>
                  </a:lnTo>
                  <a:lnTo>
                    <a:pt x="20" y="42"/>
                  </a:lnTo>
                  <a:lnTo>
                    <a:pt x="49" y="42"/>
                  </a:lnTo>
                  <a:lnTo>
                    <a:pt x="50" y="30"/>
                  </a:lnTo>
                  <a:lnTo>
                    <a:pt x="20" y="30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2"/>
                  </a:lnTo>
                  <a:lnTo>
                    <a:pt x="50" y="13"/>
                  </a:lnTo>
                  <a:lnTo>
                    <a:pt x="53" y="13"/>
                  </a:lnTo>
                  <a:lnTo>
                    <a:pt x="54" y="13"/>
                  </a:lnTo>
                  <a:lnTo>
                    <a:pt x="57" y="15"/>
                  </a:lnTo>
                  <a:lnTo>
                    <a:pt x="59" y="16"/>
                  </a:lnTo>
                  <a:lnTo>
                    <a:pt x="59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3"/>
                  </a:lnTo>
                  <a:lnTo>
                    <a:pt x="3" y="5"/>
                  </a:lnTo>
                  <a:lnTo>
                    <a:pt x="3" y="8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2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59" y="73"/>
                  </a:lnTo>
                  <a:lnTo>
                    <a:pt x="62" y="56"/>
                  </a:lnTo>
                  <a:lnTo>
                    <a:pt x="59" y="58"/>
                  </a:lnTo>
                  <a:lnTo>
                    <a:pt x="57" y="59"/>
                  </a:lnTo>
                  <a:lnTo>
                    <a:pt x="54" y="60"/>
                  </a:lnTo>
                  <a:lnTo>
                    <a:pt x="52" y="60"/>
                  </a:lnTo>
                  <a:lnTo>
                    <a:pt x="49" y="62"/>
                  </a:lnTo>
                  <a:lnTo>
                    <a:pt x="46" y="62"/>
                  </a:lnTo>
                  <a:lnTo>
                    <a:pt x="43" y="62"/>
                  </a:lnTo>
                  <a:lnTo>
                    <a:pt x="39" y="6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7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GB" sz="3000" b="1" i="0" kern="0" dirty="0">
                <a:solidFill>
                  <a:srgbClr val="0000FF"/>
                </a:solidFill>
              </a:rPr>
              <a:t>Industry Specifications in PLM</a:t>
            </a:r>
            <a:endParaRPr lang="en-US" sz="3000" b="1" i="0" kern="0" dirty="0">
              <a:solidFill>
                <a:srgbClr val="0000FF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123471" y="5692877"/>
            <a:ext cx="202052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tx1"/>
                </a:solidFill>
                <a:hlinkClick r:id="rId2" action="ppaction://hlinksldjump"/>
              </a:rPr>
              <a:t>S-Series Roadmap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613DB72-A31D-4367-9F59-AD0CE6F2A829}" type="slidenum">
              <a:rPr lang="en-US">
                <a:latin typeface="Arial" pitchFamily="34" charset="0"/>
              </a:rPr>
              <a:pPr>
                <a:defRPr/>
              </a:pPr>
              <a:t>13</a:t>
            </a:fld>
            <a:endParaRPr lang="en-US" dirty="0">
              <a:latin typeface="Arial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762963" y="2812648"/>
            <a:ext cx="7597877" cy="555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442913" algn="ctr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defRPr/>
            </a:pPr>
            <a:r>
              <a:rPr lang="en-GB" sz="3200" b="1" i="0" kern="0" dirty="0">
                <a:solidFill>
                  <a:schemeClr val="tx1"/>
                </a:solidFill>
              </a:rPr>
              <a:t>Additional/Support Information</a:t>
            </a: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3200" kern="0" dirty="0">
              <a:solidFill>
                <a:schemeClr val="tx1"/>
              </a:solidFill>
              <a:latin typeface="+mn-lt"/>
              <a:cs typeface="+mn-cs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3200" kern="0" dirty="0">
              <a:latin typeface="+mn-lt"/>
              <a:cs typeface="+mn-cs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3200" kern="0" dirty="0">
              <a:latin typeface="+mn-lt"/>
              <a:cs typeface="+mn-cs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3200" kern="0" dirty="0">
              <a:latin typeface="+mn-lt"/>
              <a:cs typeface="+mn-cs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0"/>
            <a:ext cx="1588" cy="0"/>
            <a:chOff x="0" y="0"/>
            <a:chExt cx="1270" cy="296"/>
          </a:xfrm>
        </p:grpSpPr>
        <p:sp>
          <p:nvSpPr>
            <p:cNvPr id="6150" name="Freeform 8"/>
            <p:cNvSpPr>
              <a:spLocks/>
            </p:cNvSpPr>
            <p:nvPr/>
          </p:nvSpPr>
          <p:spPr bwMode="auto">
            <a:xfrm>
              <a:off x="9" y="9"/>
              <a:ext cx="163" cy="278"/>
            </a:xfrm>
            <a:custGeom>
              <a:avLst/>
              <a:gdLst>
                <a:gd name="T0" fmla="*/ 0 w 491"/>
                <a:gd name="T1" fmla="*/ 0 h 836"/>
                <a:gd name="T2" fmla="*/ 0 w 491"/>
                <a:gd name="T3" fmla="*/ 0 h 836"/>
                <a:gd name="T4" fmla="*/ 0 w 491"/>
                <a:gd name="T5" fmla="*/ 0 h 836"/>
                <a:gd name="T6" fmla="*/ 0 w 491"/>
                <a:gd name="T7" fmla="*/ 0 h 836"/>
                <a:gd name="T8" fmla="*/ 0 w 491"/>
                <a:gd name="T9" fmla="*/ 0 h 836"/>
                <a:gd name="T10" fmla="*/ 0 w 491"/>
                <a:gd name="T11" fmla="*/ 0 h 836"/>
                <a:gd name="T12" fmla="*/ 0 w 491"/>
                <a:gd name="T13" fmla="*/ 0 h 836"/>
                <a:gd name="T14" fmla="*/ 0 w 491"/>
                <a:gd name="T15" fmla="*/ 0 h 836"/>
                <a:gd name="T16" fmla="*/ 0 w 491"/>
                <a:gd name="T17" fmla="*/ 0 h 836"/>
                <a:gd name="T18" fmla="*/ 0 w 491"/>
                <a:gd name="T19" fmla="*/ 0 h 836"/>
                <a:gd name="T20" fmla="*/ 0 w 491"/>
                <a:gd name="T21" fmla="*/ 0 h 836"/>
                <a:gd name="T22" fmla="*/ 0 w 491"/>
                <a:gd name="T23" fmla="*/ 0 h 836"/>
                <a:gd name="T24" fmla="*/ 0 w 491"/>
                <a:gd name="T25" fmla="*/ 0 h 836"/>
                <a:gd name="T26" fmla="*/ 0 w 491"/>
                <a:gd name="T27" fmla="*/ 0 h 836"/>
                <a:gd name="T28" fmla="*/ 0 w 491"/>
                <a:gd name="T29" fmla="*/ 0 h 836"/>
                <a:gd name="T30" fmla="*/ 0 w 491"/>
                <a:gd name="T31" fmla="*/ 0 h 836"/>
                <a:gd name="T32" fmla="*/ 0 w 491"/>
                <a:gd name="T33" fmla="*/ 0 h 836"/>
                <a:gd name="T34" fmla="*/ 0 w 491"/>
                <a:gd name="T35" fmla="*/ 0 h 836"/>
                <a:gd name="T36" fmla="*/ 0 w 491"/>
                <a:gd name="T37" fmla="*/ 0 h 836"/>
                <a:gd name="T38" fmla="*/ 0 w 491"/>
                <a:gd name="T39" fmla="*/ 0 h 836"/>
                <a:gd name="T40" fmla="*/ 0 w 491"/>
                <a:gd name="T41" fmla="*/ 0 h 836"/>
                <a:gd name="T42" fmla="*/ 0 w 491"/>
                <a:gd name="T43" fmla="*/ 0 h 836"/>
                <a:gd name="T44" fmla="*/ 0 w 491"/>
                <a:gd name="T45" fmla="*/ 0 h 836"/>
                <a:gd name="T46" fmla="*/ 0 w 491"/>
                <a:gd name="T47" fmla="*/ 0 h 836"/>
                <a:gd name="T48" fmla="*/ 0 w 491"/>
                <a:gd name="T49" fmla="*/ 0 h 836"/>
                <a:gd name="T50" fmla="*/ 0 w 491"/>
                <a:gd name="T51" fmla="*/ 0 h 836"/>
                <a:gd name="T52" fmla="*/ 0 w 491"/>
                <a:gd name="T53" fmla="*/ 0 h 836"/>
                <a:gd name="T54" fmla="*/ 0 w 491"/>
                <a:gd name="T55" fmla="*/ 0 h 836"/>
                <a:gd name="T56" fmla="*/ 0 w 491"/>
                <a:gd name="T57" fmla="*/ 0 h 836"/>
                <a:gd name="T58" fmla="*/ 0 w 491"/>
                <a:gd name="T59" fmla="*/ 0 h 836"/>
                <a:gd name="T60" fmla="*/ 0 w 491"/>
                <a:gd name="T61" fmla="*/ 0 h 836"/>
                <a:gd name="T62" fmla="*/ 0 w 491"/>
                <a:gd name="T63" fmla="*/ 0 h 836"/>
                <a:gd name="T64" fmla="*/ 0 w 491"/>
                <a:gd name="T65" fmla="*/ 0 h 836"/>
                <a:gd name="T66" fmla="*/ 0 w 491"/>
                <a:gd name="T67" fmla="*/ 0 h 836"/>
                <a:gd name="T68" fmla="*/ 0 w 491"/>
                <a:gd name="T69" fmla="*/ 0 h 836"/>
                <a:gd name="T70" fmla="*/ 0 w 491"/>
                <a:gd name="T71" fmla="*/ 0 h 836"/>
                <a:gd name="T72" fmla="*/ 0 w 491"/>
                <a:gd name="T73" fmla="*/ 0 h 8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91"/>
                <a:gd name="T112" fmla="*/ 0 h 836"/>
                <a:gd name="T113" fmla="*/ 491 w 491"/>
                <a:gd name="T114" fmla="*/ 836 h 8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91" h="836">
                  <a:moveTo>
                    <a:pt x="0" y="51"/>
                  </a:moveTo>
                  <a:lnTo>
                    <a:pt x="1" y="41"/>
                  </a:lnTo>
                  <a:lnTo>
                    <a:pt x="4" y="31"/>
                  </a:lnTo>
                  <a:lnTo>
                    <a:pt x="8" y="23"/>
                  </a:lnTo>
                  <a:lnTo>
                    <a:pt x="15" y="15"/>
                  </a:lnTo>
                  <a:lnTo>
                    <a:pt x="23" y="8"/>
                  </a:lnTo>
                  <a:lnTo>
                    <a:pt x="31" y="4"/>
                  </a:lnTo>
                  <a:lnTo>
                    <a:pt x="41" y="1"/>
                  </a:lnTo>
                  <a:lnTo>
                    <a:pt x="51" y="0"/>
                  </a:lnTo>
                  <a:lnTo>
                    <a:pt x="441" y="0"/>
                  </a:lnTo>
                  <a:lnTo>
                    <a:pt x="451" y="1"/>
                  </a:lnTo>
                  <a:lnTo>
                    <a:pt x="461" y="4"/>
                  </a:lnTo>
                  <a:lnTo>
                    <a:pt x="470" y="8"/>
                  </a:lnTo>
                  <a:lnTo>
                    <a:pt x="477" y="15"/>
                  </a:lnTo>
                  <a:lnTo>
                    <a:pt x="483" y="23"/>
                  </a:lnTo>
                  <a:lnTo>
                    <a:pt x="488" y="31"/>
                  </a:lnTo>
                  <a:lnTo>
                    <a:pt x="491" y="41"/>
                  </a:lnTo>
                  <a:lnTo>
                    <a:pt x="491" y="51"/>
                  </a:lnTo>
                  <a:lnTo>
                    <a:pt x="491" y="785"/>
                  </a:lnTo>
                  <a:lnTo>
                    <a:pt x="491" y="795"/>
                  </a:lnTo>
                  <a:lnTo>
                    <a:pt x="488" y="805"/>
                  </a:lnTo>
                  <a:lnTo>
                    <a:pt x="483" y="813"/>
                  </a:lnTo>
                  <a:lnTo>
                    <a:pt x="477" y="821"/>
                  </a:lnTo>
                  <a:lnTo>
                    <a:pt x="470" y="828"/>
                  </a:lnTo>
                  <a:lnTo>
                    <a:pt x="461" y="832"/>
                  </a:lnTo>
                  <a:lnTo>
                    <a:pt x="451" y="835"/>
                  </a:lnTo>
                  <a:lnTo>
                    <a:pt x="441" y="836"/>
                  </a:lnTo>
                  <a:lnTo>
                    <a:pt x="51" y="836"/>
                  </a:lnTo>
                  <a:lnTo>
                    <a:pt x="41" y="835"/>
                  </a:lnTo>
                  <a:lnTo>
                    <a:pt x="31" y="832"/>
                  </a:lnTo>
                  <a:lnTo>
                    <a:pt x="23" y="828"/>
                  </a:lnTo>
                  <a:lnTo>
                    <a:pt x="15" y="821"/>
                  </a:lnTo>
                  <a:lnTo>
                    <a:pt x="8" y="813"/>
                  </a:lnTo>
                  <a:lnTo>
                    <a:pt x="4" y="805"/>
                  </a:lnTo>
                  <a:lnTo>
                    <a:pt x="1" y="795"/>
                  </a:lnTo>
                  <a:lnTo>
                    <a:pt x="0" y="785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1" name="Freeform 9"/>
            <p:cNvSpPr>
              <a:spLocks/>
            </p:cNvSpPr>
            <p:nvPr/>
          </p:nvSpPr>
          <p:spPr bwMode="auto">
            <a:xfrm>
              <a:off x="509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5" y="470"/>
                  </a:moveTo>
                  <a:lnTo>
                    <a:pt x="75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5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2" name="Freeform 10"/>
            <p:cNvSpPr>
              <a:spLocks/>
            </p:cNvSpPr>
            <p:nvPr/>
          </p:nvSpPr>
          <p:spPr bwMode="auto">
            <a:xfrm>
              <a:off x="561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4" y="470"/>
                  </a:moveTo>
                  <a:lnTo>
                    <a:pt x="76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6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4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3" name="Freeform 11"/>
            <p:cNvSpPr>
              <a:spLocks/>
            </p:cNvSpPr>
            <p:nvPr/>
          </p:nvSpPr>
          <p:spPr bwMode="auto">
            <a:xfrm>
              <a:off x="977" y="116"/>
              <a:ext cx="106" cy="157"/>
            </a:xfrm>
            <a:custGeom>
              <a:avLst/>
              <a:gdLst>
                <a:gd name="T0" fmla="*/ 0 w 320"/>
                <a:gd name="T1" fmla="*/ 0 h 469"/>
                <a:gd name="T2" fmla="*/ 0 w 320"/>
                <a:gd name="T3" fmla="*/ 0 h 469"/>
                <a:gd name="T4" fmla="*/ 0 w 320"/>
                <a:gd name="T5" fmla="*/ 0 h 469"/>
                <a:gd name="T6" fmla="*/ 0 w 320"/>
                <a:gd name="T7" fmla="*/ 0 h 469"/>
                <a:gd name="T8" fmla="*/ 0 w 320"/>
                <a:gd name="T9" fmla="*/ 0 h 469"/>
                <a:gd name="T10" fmla="*/ 0 w 320"/>
                <a:gd name="T11" fmla="*/ 0 h 469"/>
                <a:gd name="T12" fmla="*/ 0 w 320"/>
                <a:gd name="T13" fmla="*/ 0 h 469"/>
                <a:gd name="T14" fmla="*/ 0 w 320"/>
                <a:gd name="T15" fmla="*/ 0 h 469"/>
                <a:gd name="T16" fmla="*/ 0 w 320"/>
                <a:gd name="T17" fmla="*/ 0 h 469"/>
                <a:gd name="T18" fmla="*/ 0 w 320"/>
                <a:gd name="T19" fmla="*/ 0 h 469"/>
                <a:gd name="T20" fmla="*/ 0 w 320"/>
                <a:gd name="T21" fmla="*/ 0 h 469"/>
                <a:gd name="T22" fmla="*/ 0 w 320"/>
                <a:gd name="T23" fmla="*/ 0 h 469"/>
                <a:gd name="T24" fmla="*/ 0 w 320"/>
                <a:gd name="T25" fmla="*/ 0 h 469"/>
                <a:gd name="T26" fmla="*/ 0 w 320"/>
                <a:gd name="T27" fmla="*/ 0 h 469"/>
                <a:gd name="T28" fmla="*/ 0 w 320"/>
                <a:gd name="T29" fmla="*/ 0 h 469"/>
                <a:gd name="T30" fmla="*/ 0 w 320"/>
                <a:gd name="T31" fmla="*/ 0 h 469"/>
                <a:gd name="T32" fmla="*/ 0 w 320"/>
                <a:gd name="T33" fmla="*/ 0 h 469"/>
                <a:gd name="T34" fmla="*/ 0 w 320"/>
                <a:gd name="T35" fmla="*/ 0 h 469"/>
                <a:gd name="T36" fmla="*/ 0 w 320"/>
                <a:gd name="T37" fmla="*/ 0 h 469"/>
                <a:gd name="T38" fmla="*/ 0 w 320"/>
                <a:gd name="T39" fmla="*/ 0 h 469"/>
                <a:gd name="T40" fmla="*/ 0 w 320"/>
                <a:gd name="T41" fmla="*/ 0 h 469"/>
                <a:gd name="T42" fmla="*/ 0 w 320"/>
                <a:gd name="T43" fmla="*/ 0 h 469"/>
                <a:gd name="T44" fmla="*/ 0 w 320"/>
                <a:gd name="T45" fmla="*/ 0 h 469"/>
                <a:gd name="T46" fmla="*/ 0 w 320"/>
                <a:gd name="T47" fmla="*/ 0 h 469"/>
                <a:gd name="T48" fmla="*/ 0 w 320"/>
                <a:gd name="T49" fmla="*/ 0 h 469"/>
                <a:gd name="T50" fmla="*/ 0 w 320"/>
                <a:gd name="T51" fmla="*/ 0 h 469"/>
                <a:gd name="T52" fmla="*/ 0 w 320"/>
                <a:gd name="T53" fmla="*/ 0 h 469"/>
                <a:gd name="T54" fmla="*/ 0 w 320"/>
                <a:gd name="T55" fmla="*/ 0 h 469"/>
                <a:gd name="T56" fmla="*/ 0 w 320"/>
                <a:gd name="T57" fmla="*/ 0 h 469"/>
                <a:gd name="T58" fmla="*/ 0 w 320"/>
                <a:gd name="T59" fmla="*/ 0 h 469"/>
                <a:gd name="T60" fmla="*/ 0 w 320"/>
                <a:gd name="T61" fmla="*/ 0 h 469"/>
                <a:gd name="T62" fmla="*/ 0 w 320"/>
                <a:gd name="T63" fmla="*/ 0 h 469"/>
                <a:gd name="T64" fmla="*/ 0 w 320"/>
                <a:gd name="T65" fmla="*/ 0 h 469"/>
                <a:gd name="T66" fmla="*/ 0 w 320"/>
                <a:gd name="T67" fmla="*/ 0 h 469"/>
                <a:gd name="T68" fmla="*/ 0 w 320"/>
                <a:gd name="T69" fmla="*/ 0 h 469"/>
                <a:gd name="T70" fmla="*/ 0 w 320"/>
                <a:gd name="T71" fmla="*/ 0 h 469"/>
                <a:gd name="T72" fmla="*/ 0 w 320"/>
                <a:gd name="T73" fmla="*/ 0 h 469"/>
                <a:gd name="T74" fmla="*/ 0 w 320"/>
                <a:gd name="T75" fmla="*/ 0 h 469"/>
                <a:gd name="T76" fmla="*/ 0 w 320"/>
                <a:gd name="T77" fmla="*/ 0 h 469"/>
                <a:gd name="T78" fmla="*/ 0 w 320"/>
                <a:gd name="T79" fmla="*/ 0 h 469"/>
                <a:gd name="T80" fmla="*/ 0 w 320"/>
                <a:gd name="T81" fmla="*/ 0 h 469"/>
                <a:gd name="T82" fmla="*/ 0 w 320"/>
                <a:gd name="T83" fmla="*/ 0 h 469"/>
                <a:gd name="T84" fmla="*/ 0 w 320"/>
                <a:gd name="T85" fmla="*/ 0 h 469"/>
                <a:gd name="T86" fmla="*/ 0 w 320"/>
                <a:gd name="T87" fmla="*/ 0 h 469"/>
                <a:gd name="T88" fmla="*/ 0 w 320"/>
                <a:gd name="T89" fmla="*/ 0 h 469"/>
                <a:gd name="T90" fmla="*/ 0 w 320"/>
                <a:gd name="T91" fmla="*/ 0 h 469"/>
                <a:gd name="T92" fmla="*/ 0 w 320"/>
                <a:gd name="T93" fmla="*/ 0 h 469"/>
                <a:gd name="T94" fmla="*/ 0 w 320"/>
                <a:gd name="T95" fmla="*/ 0 h 469"/>
                <a:gd name="T96" fmla="*/ 0 w 320"/>
                <a:gd name="T97" fmla="*/ 0 h 469"/>
                <a:gd name="T98" fmla="*/ 0 w 320"/>
                <a:gd name="T99" fmla="*/ 0 h 469"/>
                <a:gd name="T100" fmla="*/ 0 w 320"/>
                <a:gd name="T101" fmla="*/ 0 h 469"/>
                <a:gd name="T102" fmla="*/ 0 w 320"/>
                <a:gd name="T103" fmla="*/ 0 h 469"/>
                <a:gd name="T104" fmla="*/ 0 w 320"/>
                <a:gd name="T105" fmla="*/ 0 h 469"/>
                <a:gd name="T106" fmla="*/ 0 w 320"/>
                <a:gd name="T107" fmla="*/ 0 h 469"/>
                <a:gd name="T108" fmla="*/ 0 w 320"/>
                <a:gd name="T109" fmla="*/ 0 h 46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20"/>
                <a:gd name="T166" fmla="*/ 0 h 469"/>
                <a:gd name="T167" fmla="*/ 320 w 320"/>
                <a:gd name="T168" fmla="*/ 469 h 46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20" h="469">
                  <a:moveTo>
                    <a:pt x="5" y="468"/>
                  </a:moveTo>
                  <a:lnTo>
                    <a:pt x="24" y="469"/>
                  </a:lnTo>
                  <a:lnTo>
                    <a:pt x="41" y="468"/>
                  </a:lnTo>
                  <a:lnTo>
                    <a:pt x="57" y="466"/>
                  </a:lnTo>
                  <a:lnTo>
                    <a:pt x="74" y="460"/>
                  </a:lnTo>
                  <a:lnTo>
                    <a:pt x="88" y="455"/>
                  </a:lnTo>
                  <a:lnTo>
                    <a:pt x="103" y="447"/>
                  </a:lnTo>
                  <a:lnTo>
                    <a:pt x="114" y="437"/>
                  </a:lnTo>
                  <a:lnTo>
                    <a:pt x="127" y="429"/>
                  </a:lnTo>
                  <a:lnTo>
                    <a:pt x="141" y="413"/>
                  </a:lnTo>
                  <a:lnTo>
                    <a:pt x="154" y="396"/>
                  </a:lnTo>
                  <a:lnTo>
                    <a:pt x="167" y="377"/>
                  </a:lnTo>
                  <a:lnTo>
                    <a:pt x="180" y="356"/>
                  </a:lnTo>
                  <a:lnTo>
                    <a:pt x="193" y="330"/>
                  </a:lnTo>
                  <a:lnTo>
                    <a:pt x="205" y="300"/>
                  </a:lnTo>
                  <a:lnTo>
                    <a:pt x="220" y="264"/>
                  </a:lnTo>
                  <a:lnTo>
                    <a:pt x="235" y="224"/>
                  </a:lnTo>
                  <a:lnTo>
                    <a:pt x="238" y="214"/>
                  </a:lnTo>
                  <a:lnTo>
                    <a:pt x="248" y="190"/>
                  </a:lnTo>
                  <a:lnTo>
                    <a:pt x="261" y="154"/>
                  </a:lnTo>
                  <a:lnTo>
                    <a:pt x="277" y="114"/>
                  </a:lnTo>
                  <a:lnTo>
                    <a:pt x="291" y="74"/>
                  </a:lnTo>
                  <a:lnTo>
                    <a:pt x="304" y="39"/>
                  </a:lnTo>
                  <a:lnTo>
                    <a:pt x="314" y="14"/>
                  </a:lnTo>
                  <a:lnTo>
                    <a:pt x="317" y="4"/>
                  </a:lnTo>
                  <a:lnTo>
                    <a:pt x="320" y="0"/>
                  </a:lnTo>
                  <a:lnTo>
                    <a:pt x="314" y="0"/>
                  </a:lnTo>
                  <a:lnTo>
                    <a:pt x="243" y="0"/>
                  </a:lnTo>
                  <a:lnTo>
                    <a:pt x="240" y="0"/>
                  </a:lnTo>
                  <a:lnTo>
                    <a:pt x="240" y="1"/>
                  </a:lnTo>
                  <a:lnTo>
                    <a:pt x="165" y="220"/>
                  </a:lnTo>
                  <a:lnTo>
                    <a:pt x="87" y="1"/>
                  </a:lnTo>
                  <a:lnTo>
                    <a:pt x="85" y="0"/>
                  </a:lnTo>
                  <a:lnTo>
                    <a:pt x="83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1" y="4"/>
                  </a:lnTo>
                  <a:lnTo>
                    <a:pt x="124" y="313"/>
                  </a:lnTo>
                  <a:lnTo>
                    <a:pt x="120" y="323"/>
                  </a:lnTo>
                  <a:lnTo>
                    <a:pt x="115" y="333"/>
                  </a:lnTo>
                  <a:lnTo>
                    <a:pt x="111" y="342"/>
                  </a:lnTo>
                  <a:lnTo>
                    <a:pt x="105" y="350"/>
                  </a:lnTo>
                  <a:lnTo>
                    <a:pt x="100" y="359"/>
                  </a:lnTo>
                  <a:lnTo>
                    <a:pt x="94" y="366"/>
                  </a:lnTo>
                  <a:lnTo>
                    <a:pt x="88" y="373"/>
                  </a:lnTo>
                  <a:lnTo>
                    <a:pt x="83" y="379"/>
                  </a:lnTo>
                  <a:lnTo>
                    <a:pt x="75" y="386"/>
                  </a:lnTo>
                  <a:lnTo>
                    <a:pt x="67" y="392"/>
                  </a:lnTo>
                  <a:lnTo>
                    <a:pt x="58" y="396"/>
                  </a:lnTo>
                  <a:lnTo>
                    <a:pt x="48" y="399"/>
                  </a:lnTo>
                  <a:lnTo>
                    <a:pt x="38" y="402"/>
                  </a:lnTo>
                  <a:lnTo>
                    <a:pt x="28" y="403"/>
                  </a:lnTo>
                  <a:lnTo>
                    <a:pt x="17" y="403"/>
                  </a:lnTo>
                  <a:lnTo>
                    <a:pt x="5" y="402"/>
                  </a:lnTo>
                  <a:lnTo>
                    <a:pt x="5" y="46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4" name="Freeform 12"/>
            <p:cNvSpPr>
              <a:spLocks noEditPoints="1"/>
            </p:cNvSpPr>
            <p:nvPr/>
          </p:nvSpPr>
          <p:spPr bwMode="auto">
            <a:xfrm>
              <a:off x="868" y="113"/>
              <a:ext cx="109" cy="114"/>
            </a:xfrm>
            <a:custGeom>
              <a:avLst/>
              <a:gdLst>
                <a:gd name="T0" fmla="*/ 0 w 326"/>
                <a:gd name="T1" fmla="*/ 0 h 341"/>
                <a:gd name="T2" fmla="*/ 0 w 326"/>
                <a:gd name="T3" fmla="*/ 0 h 341"/>
                <a:gd name="T4" fmla="*/ 0 w 326"/>
                <a:gd name="T5" fmla="*/ 0 h 341"/>
                <a:gd name="T6" fmla="*/ 0 w 326"/>
                <a:gd name="T7" fmla="*/ 0 h 341"/>
                <a:gd name="T8" fmla="*/ 0 w 326"/>
                <a:gd name="T9" fmla="*/ 0 h 341"/>
                <a:gd name="T10" fmla="*/ 0 w 326"/>
                <a:gd name="T11" fmla="*/ 0 h 341"/>
                <a:gd name="T12" fmla="*/ 0 w 326"/>
                <a:gd name="T13" fmla="*/ 0 h 341"/>
                <a:gd name="T14" fmla="*/ 0 w 326"/>
                <a:gd name="T15" fmla="*/ 0 h 341"/>
                <a:gd name="T16" fmla="*/ 0 w 326"/>
                <a:gd name="T17" fmla="*/ 0 h 341"/>
                <a:gd name="T18" fmla="*/ 0 w 326"/>
                <a:gd name="T19" fmla="*/ 0 h 341"/>
                <a:gd name="T20" fmla="*/ 0 w 326"/>
                <a:gd name="T21" fmla="*/ 0 h 341"/>
                <a:gd name="T22" fmla="*/ 0 w 326"/>
                <a:gd name="T23" fmla="*/ 0 h 341"/>
                <a:gd name="T24" fmla="*/ 0 w 326"/>
                <a:gd name="T25" fmla="*/ 0 h 341"/>
                <a:gd name="T26" fmla="*/ 0 w 326"/>
                <a:gd name="T27" fmla="*/ 0 h 341"/>
                <a:gd name="T28" fmla="*/ 0 w 326"/>
                <a:gd name="T29" fmla="*/ 0 h 341"/>
                <a:gd name="T30" fmla="*/ 0 w 326"/>
                <a:gd name="T31" fmla="*/ 0 h 341"/>
                <a:gd name="T32" fmla="*/ 0 w 326"/>
                <a:gd name="T33" fmla="*/ 0 h 341"/>
                <a:gd name="T34" fmla="*/ 0 w 326"/>
                <a:gd name="T35" fmla="*/ 0 h 341"/>
                <a:gd name="T36" fmla="*/ 0 w 326"/>
                <a:gd name="T37" fmla="*/ 0 h 341"/>
                <a:gd name="T38" fmla="*/ 0 w 326"/>
                <a:gd name="T39" fmla="*/ 0 h 341"/>
                <a:gd name="T40" fmla="*/ 0 w 326"/>
                <a:gd name="T41" fmla="*/ 0 h 341"/>
                <a:gd name="T42" fmla="*/ 0 w 326"/>
                <a:gd name="T43" fmla="*/ 0 h 341"/>
                <a:gd name="T44" fmla="*/ 0 w 326"/>
                <a:gd name="T45" fmla="*/ 0 h 341"/>
                <a:gd name="T46" fmla="*/ 0 w 326"/>
                <a:gd name="T47" fmla="*/ 0 h 341"/>
                <a:gd name="T48" fmla="*/ 0 w 326"/>
                <a:gd name="T49" fmla="*/ 0 h 341"/>
                <a:gd name="T50" fmla="*/ 0 w 326"/>
                <a:gd name="T51" fmla="*/ 0 h 341"/>
                <a:gd name="T52" fmla="*/ 0 w 326"/>
                <a:gd name="T53" fmla="*/ 0 h 341"/>
                <a:gd name="T54" fmla="*/ 0 w 326"/>
                <a:gd name="T55" fmla="*/ 0 h 341"/>
                <a:gd name="T56" fmla="*/ 0 w 326"/>
                <a:gd name="T57" fmla="*/ 0 h 341"/>
                <a:gd name="T58" fmla="*/ 0 w 326"/>
                <a:gd name="T59" fmla="*/ 0 h 341"/>
                <a:gd name="T60" fmla="*/ 0 w 326"/>
                <a:gd name="T61" fmla="*/ 0 h 341"/>
                <a:gd name="T62" fmla="*/ 0 w 326"/>
                <a:gd name="T63" fmla="*/ 0 h 341"/>
                <a:gd name="T64" fmla="*/ 0 w 326"/>
                <a:gd name="T65" fmla="*/ 0 h 341"/>
                <a:gd name="T66" fmla="*/ 0 w 326"/>
                <a:gd name="T67" fmla="*/ 0 h 341"/>
                <a:gd name="T68" fmla="*/ 0 w 326"/>
                <a:gd name="T69" fmla="*/ 0 h 341"/>
                <a:gd name="T70" fmla="*/ 0 w 326"/>
                <a:gd name="T71" fmla="*/ 0 h 341"/>
                <a:gd name="T72" fmla="*/ 0 w 326"/>
                <a:gd name="T73" fmla="*/ 0 h 341"/>
                <a:gd name="T74" fmla="*/ 0 w 326"/>
                <a:gd name="T75" fmla="*/ 0 h 341"/>
                <a:gd name="T76" fmla="*/ 0 w 326"/>
                <a:gd name="T77" fmla="*/ 0 h 341"/>
                <a:gd name="T78" fmla="*/ 0 w 326"/>
                <a:gd name="T79" fmla="*/ 0 h 341"/>
                <a:gd name="T80" fmla="*/ 0 w 326"/>
                <a:gd name="T81" fmla="*/ 0 h 341"/>
                <a:gd name="T82" fmla="*/ 0 w 326"/>
                <a:gd name="T83" fmla="*/ 0 h 341"/>
                <a:gd name="T84" fmla="*/ 0 w 326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6"/>
                <a:gd name="T130" fmla="*/ 0 h 341"/>
                <a:gd name="T131" fmla="*/ 326 w 326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6" h="341">
                  <a:moveTo>
                    <a:pt x="163" y="0"/>
                  </a:moveTo>
                  <a:lnTo>
                    <a:pt x="146" y="2"/>
                  </a:lnTo>
                  <a:lnTo>
                    <a:pt x="129" y="3"/>
                  </a:lnTo>
                  <a:lnTo>
                    <a:pt x="112" y="7"/>
                  </a:lnTo>
                  <a:lnTo>
                    <a:pt x="97" y="13"/>
                  </a:lnTo>
                  <a:lnTo>
                    <a:pt x="82" y="20"/>
                  </a:lnTo>
                  <a:lnTo>
                    <a:pt x="69" y="27"/>
                  </a:lnTo>
                  <a:lnTo>
                    <a:pt x="56" y="38"/>
                  </a:lnTo>
                  <a:lnTo>
                    <a:pt x="45" y="48"/>
                  </a:lnTo>
                  <a:lnTo>
                    <a:pt x="35" y="60"/>
                  </a:lnTo>
                  <a:lnTo>
                    <a:pt x="26" y="73"/>
                  </a:lnTo>
                  <a:lnTo>
                    <a:pt x="19" y="86"/>
                  </a:lnTo>
                  <a:lnTo>
                    <a:pt x="12" y="102"/>
                  </a:lnTo>
                  <a:lnTo>
                    <a:pt x="6" y="118"/>
                  </a:lnTo>
                  <a:lnTo>
                    <a:pt x="3" y="135"/>
                  </a:lnTo>
                  <a:lnTo>
                    <a:pt x="0" y="152"/>
                  </a:lnTo>
                  <a:lnTo>
                    <a:pt x="0" y="170"/>
                  </a:lnTo>
                  <a:lnTo>
                    <a:pt x="0" y="189"/>
                  </a:lnTo>
                  <a:lnTo>
                    <a:pt x="3" y="208"/>
                  </a:lnTo>
                  <a:lnTo>
                    <a:pt x="6" y="223"/>
                  </a:lnTo>
                  <a:lnTo>
                    <a:pt x="12" y="241"/>
                  </a:lnTo>
                  <a:lnTo>
                    <a:pt x="17" y="255"/>
                  </a:lnTo>
                  <a:lnTo>
                    <a:pt x="26" y="269"/>
                  </a:lnTo>
                  <a:lnTo>
                    <a:pt x="35" y="282"/>
                  </a:lnTo>
                  <a:lnTo>
                    <a:pt x="45" y="293"/>
                  </a:lnTo>
                  <a:lnTo>
                    <a:pt x="56" y="305"/>
                  </a:lnTo>
                  <a:lnTo>
                    <a:pt x="69" y="313"/>
                  </a:lnTo>
                  <a:lnTo>
                    <a:pt x="82" y="322"/>
                  </a:lnTo>
                  <a:lnTo>
                    <a:pt x="96" y="328"/>
                  </a:lnTo>
                  <a:lnTo>
                    <a:pt x="112" y="334"/>
                  </a:lnTo>
                  <a:lnTo>
                    <a:pt x="127" y="338"/>
                  </a:lnTo>
                  <a:lnTo>
                    <a:pt x="145" y="341"/>
                  </a:lnTo>
                  <a:lnTo>
                    <a:pt x="163" y="341"/>
                  </a:lnTo>
                  <a:lnTo>
                    <a:pt x="182" y="341"/>
                  </a:lnTo>
                  <a:lnTo>
                    <a:pt x="199" y="338"/>
                  </a:lnTo>
                  <a:lnTo>
                    <a:pt x="215" y="334"/>
                  </a:lnTo>
                  <a:lnTo>
                    <a:pt x="230" y="328"/>
                  </a:lnTo>
                  <a:lnTo>
                    <a:pt x="245" y="322"/>
                  </a:lnTo>
                  <a:lnTo>
                    <a:pt x="258" y="313"/>
                  </a:lnTo>
                  <a:lnTo>
                    <a:pt x="270" y="305"/>
                  </a:lnTo>
                  <a:lnTo>
                    <a:pt x="282" y="293"/>
                  </a:lnTo>
                  <a:lnTo>
                    <a:pt x="292" y="282"/>
                  </a:lnTo>
                  <a:lnTo>
                    <a:pt x="300" y="269"/>
                  </a:lnTo>
                  <a:lnTo>
                    <a:pt x="308" y="255"/>
                  </a:lnTo>
                  <a:lnTo>
                    <a:pt x="315" y="241"/>
                  </a:lnTo>
                  <a:lnTo>
                    <a:pt x="319" y="223"/>
                  </a:lnTo>
                  <a:lnTo>
                    <a:pt x="323" y="208"/>
                  </a:lnTo>
                  <a:lnTo>
                    <a:pt x="326" y="189"/>
                  </a:lnTo>
                  <a:lnTo>
                    <a:pt x="326" y="170"/>
                  </a:lnTo>
                  <a:lnTo>
                    <a:pt x="326" y="152"/>
                  </a:lnTo>
                  <a:lnTo>
                    <a:pt x="323" y="135"/>
                  </a:lnTo>
                  <a:lnTo>
                    <a:pt x="319" y="118"/>
                  </a:lnTo>
                  <a:lnTo>
                    <a:pt x="315" y="102"/>
                  </a:lnTo>
                  <a:lnTo>
                    <a:pt x="308" y="86"/>
                  </a:lnTo>
                  <a:lnTo>
                    <a:pt x="300" y="73"/>
                  </a:lnTo>
                  <a:lnTo>
                    <a:pt x="292" y="60"/>
                  </a:lnTo>
                  <a:lnTo>
                    <a:pt x="280" y="48"/>
                  </a:lnTo>
                  <a:lnTo>
                    <a:pt x="270" y="38"/>
                  </a:lnTo>
                  <a:lnTo>
                    <a:pt x="258" y="27"/>
                  </a:lnTo>
                  <a:lnTo>
                    <a:pt x="243" y="20"/>
                  </a:lnTo>
                  <a:lnTo>
                    <a:pt x="229" y="13"/>
                  </a:lnTo>
                  <a:lnTo>
                    <a:pt x="215" y="7"/>
                  </a:lnTo>
                  <a:lnTo>
                    <a:pt x="197" y="3"/>
                  </a:lnTo>
                  <a:lnTo>
                    <a:pt x="180" y="2"/>
                  </a:lnTo>
                  <a:lnTo>
                    <a:pt x="163" y="0"/>
                  </a:lnTo>
                  <a:close/>
                  <a:moveTo>
                    <a:pt x="163" y="278"/>
                  </a:moveTo>
                  <a:lnTo>
                    <a:pt x="153" y="278"/>
                  </a:lnTo>
                  <a:lnTo>
                    <a:pt x="145" y="276"/>
                  </a:lnTo>
                  <a:lnTo>
                    <a:pt x="137" y="273"/>
                  </a:lnTo>
                  <a:lnTo>
                    <a:pt x="129" y="271"/>
                  </a:lnTo>
                  <a:lnTo>
                    <a:pt x="122" y="266"/>
                  </a:lnTo>
                  <a:lnTo>
                    <a:pt x="115" y="261"/>
                  </a:lnTo>
                  <a:lnTo>
                    <a:pt x="107" y="255"/>
                  </a:lnTo>
                  <a:lnTo>
                    <a:pt x="102" y="248"/>
                  </a:lnTo>
                  <a:lnTo>
                    <a:pt x="96" y="241"/>
                  </a:lnTo>
                  <a:lnTo>
                    <a:pt x="92" y="233"/>
                  </a:lnTo>
                  <a:lnTo>
                    <a:pt x="87" y="223"/>
                  </a:lnTo>
                  <a:lnTo>
                    <a:pt x="85" y="215"/>
                  </a:lnTo>
                  <a:lnTo>
                    <a:pt x="82" y="205"/>
                  </a:lnTo>
                  <a:lnTo>
                    <a:pt x="79" y="193"/>
                  </a:lnTo>
                  <a:lnTo>
                    <a:pt x="77" y="182"/>
                  </a:lnTo>
                  <a:lnTo>
                    <a:pt x="77" y="170"/>
                  </a:lnTo>
                  <a:lnTo>
                    <a:pt x="77" y="158"/>
                  </a:lnTo>
                  <a:lnTo>
                    <a:pt x="79" y="146"/>
                  </a:lnTo>
                  <a:lnTo>
                    <a:pt x="82" y="136"/>
                  </a:lnTo>
                  <a:lnTo>
                    <a:pt x="85" y="126"/>
                  </a:lnTo>
                  <a:lnTo>
                    <a:pt x="87" y="116"/>
                  </a:lnTo>
                  <a:lnTo>
                    <a:pt x="92" y="108"/>
                  </a:lnTo>
                  <a:lnTo>
                    <a:pt x="96" y="99"/>
                  </a:lnTo>
                  <a:lnTo>
                    <a:pt x="102" y="92"/>
                  </a:lnTo>
                  <a:lnTo>
                    <a:pt x="107" y="85"/>
                  </a:lnTo>
                  <a:lnTo>
                    <a:pt x="115" y="79"/>
                  </a:lnTo>
                  <a:lnTo>
                    <a:pt x="122" y="75"/>
                  </a:lnTo>
                  <a:lnTo>
                    <a:pt x="129" y="70"/>
                  </a:lnTo>
                  <a:lnTo>
                    <a:pt x="137" y="66"/>
                  </a:lnTo>
                  <a:lnTo>
                    <a:pt x="145" y="65"/>
                  </a:lnTo>
                  <a:lnTo>
                    <a:pt x="153" y="63"/>
                  </a:lnTo>
                  <a:lnTo>
                    <a:pt x="163" y="62"/>
                  </a:lnTo>
                  <a:lnTo>
                    <a:pt x="172" y="63"/>
                  </a:lnTo>
                  <a:lnTo>
                    <a:pt x="180" y="65"/>
                  </a:lnTo>
                  <a:lnTo>
                    <a:pt x="189" y="66"/>
                  </a:lnTo>
                  <a:lnTo>
                    <a:pt x="197" y="70"/>
                  </a:lnTo>
                  <a:lnTo>
                    <a:pt x="205" y="75"/>
                  </a:lnTo>
                  <a:lnTo>
                    <a:pt x="212" y="79"/>
                  </a:lnTo>
                  <a:lnTo>
                    <a:pt x="219" y="85"/>
                  </a:lnTo>
                  <a:lnTo>
                    <a:pt x="225" y="92"/>
                  </a:lnTo>
                  <a:lnTo>
                    <a:pt x="230" y="99"/>
                  </a:lnTo>
                  <a:lnTo>
                    <a:pt x="235" y="108"/>
                  </a:lnTo>
                  <a:lnTo>
                    <a:pt x="239" y="116"/>
                  </a:lnTo>
                  <a:lnTo>
                    <a:pt x="242" y="126"/>
                  </a:lnTo>
                  <a:lnTo>
                    <a:pt x="245" y="136"/>
                  </a:lnTo>
                  <a:lnTo>
                    <a:pt x="247" y="146"/>
                  </a:lnTo>
                  <a:lnTo>
                    <a:pt x="249" y="158"/>
                  </a:lnTo>
                  <a:lnTo>
                    <a:pt x="249" y="170"/>
                  </a:lnTo>
                  <a:lnTo>
                    <a:pt x="249" y="182"/>
                  </a:lnTo>
                  <a:lnTo>
                    <a:pt x="247" y="193"/>
                  </a:lnTo>
                  <a:lnTo>
                    <a:pt x="245" y="205"/>
                  </a:lnTo>
                  <a:lnTo>
                    <a:pt x="242" y="215"/>
                  </a:lnTo>
                  <a:lnTo>
                    <a:pt x="239" y="223"/>
                  </a:lnTo>
                  <a:lnTo>
                    <a:pt x="235" y="233"/>
                  </a:lnTo>
                  <a:lnTo>
                    <a:pt x="230" y="241"/>
                  </a:lnTo>
                  <a:lnTo>
                    <a:pt x="225" y="248"/>
                  </a:lnTo>
                  <a:lnTo>
                    <a:pt x="219" y="255"/>
                  </a:lnTo>
                  <a:lnTo>
                    <a:pt x="212" y="261"/>
                  </a:lnTo>
                  <a:lnTo>
                    <a:pt x="205" y="266"/>
                  </a:lnTo>
                  <a:lnTo>
                    <a:pt x="197" y="271"/>
                  </a:lnTo>
                  <a:lnTo>
                    <a:pt x="189" y="273"/>
                  </a:lnTo>
                  <a:lnTo>
                    <a:pt x="180" y="276"/>
                  </a:lnTo>
                  <a:lnTo>
                    <a:pt x="172" y="278"/>
                  </a:lnTo>
                  <a:lnTo>
                    <a:pt x="163" y="27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5" name="Freeform 13"/>
            <p:cNvSpPr>
              <a:spLocks noEditPoints="1"/>
            </p:cNvSpPr>
            <p:nvPr/>
          </p:nvSpPr>
          <p:spPr bwMode="auto">
            <a:xfrm>
              <a:off x="383" y="113"/>
              <a:ext cx="109" cy="114"/>
            </a:xfrm>
            <a:custGeom>
              <a:avLst/>
              <a:gdLst>
                <a:gd name="T0" fmla="*/ 0 w 327"/>
                <a:gd name="T1" fmla="*/ 0 h 341"/>
                <a:gd name="T2" fmla="*/ 0 w 327"/>
                <a:gd name="T3" fmla="*/ 0 h 341"/>
                <a:gd name="T4" fmla="*/ 0 w 327"/>
                <a:gd name="T5" fmla="*/ 0 h 341"/>
                <a:gd name="T6" fmla="*/ 0 w 327"/>
                <a:gd name="T7" fmla="*/ 0 h 341"/>
                <a:gd name="T8" fmla="*/ 0 w 327"/>
                <a:gd name="T9" fmla="*/ 0 h 341"/>
                <a:gd name="T10" fmla="*/ 0 w 327"/>
                <a:gd name="T11" fmla="*/ 0 h 341"/>
                <a:gd name="T12" fmla="*/ 0 w 327"/>
                <a:gd name="T13" fmla="*/ 0 h 341"/>
                <a:gd name="T14" fmla="*/ 0 w 327"/>
                <a:gd name="T15" fmla="*/ 0 h 341"/>
                <a:gd name="T16" fmla="*/ 0 w 327"/>
                <a:gd name="T17" fmla="*/ 0 h 341"/>
                <a:gd name="T18" fmla="*/ 0 w 327"/>
                <a:gd name="T19" fmla="*/ 0 h 341"/>
                <a:gd name="T20" fmla="*/ 0 w 327"/>
                <a:gd name="T21" fmla="*/ 0 h 341"/>
                <a:gd name="T22" fmla="*/ 0 w 327"/>
                <a:gd name="T23" fmla="*/ 0 h 341"/>
                <a:gd name="T24" fmla="*/ 0 w 327"/>
                <a:gd name="T25" fmla="*/ 0 h 341"/>
                <a:gd name="T26" fmla="*/ 0 w 327"/>
                <a:gd name="T27" fmla="*/ 0 h 341"/>
                <a:gd name="T28" fmla="*/ 0 w 327"/>
                <a:gd name="T29" fmla="*/ 0 h 341"/>
                <a:gd name="T30" fmla="*/ 0 w 327"/>
                <a:gd name="T31" fmla="*/ 0 h 341"/>
                <a:gd name="T32" fmla="*/ 0 w 327"/>
                <a:gd name="T33" fmla="*/ 0 h 341"/>
                <a:gd name="T34" fmla="*/ 0 w 327"/>
                <a:gd name="T35" fmla="*/ 0 h 341"/>
                <a:gd name="T36" fmla="*/ 0 w 327"/>
                <a:gd name="T37" fmla="*/ 0 h 341"/>
                <a:gd name="T38" fmla="*/ 0 w 327"/>
                <a:gd name="T39" fmla="*/ 0 h 341"/>
                <a:gd name="T40" fmla="*/ 0 w 327"/>
                <a:gd name="T41" fmla="*/ 0 h 341"/>
                <a:gd name="T42" fmla="*/ 0 w 327"/>
                <a:gd name="T43" fmla="*/ 0 h 341"/>
                <a:gd name="T44" fmla="*/ 0 w 327"/>
                <a:gd name="T45" fmla="*/ 0 h 341"/>
                <a:gd name="T46" fmla="*/ 0 w 327"/>
                <a:gd name="T47" fmla="*/ 0 h 341"/>
                <a:gd name="T48" fmla="*/ 0 w 327"/>
                <a:gd name="T49" fmla="*/ 0 h 341"/>
                <a:gd name="T50" fmla="*/ 0 w 327"/>
                <a:gd name="T51" fmla="*/ 0 h 341"/>
                <a:gd name="T52" fmla="*/ 0 w 327"/>
                <a:gd name="T53" fmla="*/ 0 h 341"/>
                <a:gd name="T54" fmla="*/ 0 w 327"/>
                <a:gd name="T55" fmla="*/ 0 h 341"/>
                <a:gd name="T56" fmla="*/ 0 w 327"/>
                <a:gd name="T57" fmla="*/ 0 h 341"/>
                <a:gd name="T58" fmla="*/ 0 w 327"/>
                <a:gd name="T59" fmla="*/ 0 h 341"/>
                <a:gd name="T60" fmla="*/ 0 w 327"/>
                <a:gd name="T61" fmla="*/ 0 h 341"/>
                <a:gd name="T62" fmla="*/ 0 w 327"/>
                <a:gd name="T63" fmla="*/ 0 h 341"/>
                <a:gd name="T64" fmla="*/ 0 w 327"/>
                <a:gd name="T65" fmla="*/ 0 h 341"/>
                <a:gd name="T66" fmla="*/ 0 w 327"/>
                <a:gd name="T67" fmla="*/ 0 h 341"/>
                <a:gd name="T68" fmla="*/ 0 w 327"/>
                <a:gd name="T69" fmla="*/ 0 h 341"/>
                <a:gd name="T70" fmla="*/ 0 w 327"/>
                <a:gd name="T71" fmla="*/ 0 h 341"/>
                <a:gd name="T72" fmla="*/ 0 w 327"/>
                <a:gd name="T73" fmla="*/ 0 h 341"/>
                <a:gd name="T74" fmla="*/ 0 w 327"/>
                <a:gd name="T75" fmla="*/ 0 h 341"/>
                <a:gd name="T76" fmla="*/ 0 w 327"/>
                <a:gd name="T77" fmla="*/ 0 h 341"/>
                <a:gd name="T78" fmla="*/ 0 w 327"/>
                <a:gd name="T79" fmla="*/ 0 h 341"/>
                <a:gd name="T80" fmla="*/ 0 w 327"/>
                <a:gd name="T81" fmla="*/ 0 h 341"/>
                <a:gd name="T82" fmla="*/ 0 w 327"/>
                <a:gd name="T83" fmla="*/ 0 h 341"/>
                <a:gd name="T84" fmla="*/ 0 w 327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41"/>
                <a:gd name="T131" fmla="*/ 327 w 327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41">
                  <a:moveTo>
                    <a:pt x="164" y="0"/>
                  </a:moveTo>
                  <a:lnTo>
                    <a:pt x="145" y="0"/>
                  </a:lnTo>
                  <a:lnTo>
                    <a:pt x="128" y="3"/>
                  </a:lnTo>
                  <a:lnTo>
                    <a:pt x="111" y="6"/>
                  </a:lnTo>
                  <a:lnTo>
                    <a:pt x="97" y="12"/>
                  </a:lnTo>
                  <a:lnTo>
                    <a:pt x="81" y="19"/>
                  </a:lnTo>
                  <a:lnTo>
                    <a:pt x="68" y="27"/>
                  </a:lnTo>
                  <a:lnTo>
                    <a:pt x="55" y="36"/>
                  </a:lnTo>
                  <a:lnTo>
                    <a:pt x="44" y="46"/>
                  </a:lnTo>
                  <a:lnTo>
                    <a:pt x="34" y="59"/>
                  </a:lnTo>
                  <a:lnTo>
                    <a:pt x="25" y="72"/>
                  </a:lnTo>
                  <a:lnTo>
                    <a:pt x="18" y="85"/>
                  </a:lnTo>
                  <a:lnTo>
                    <a:pt x="11" y="100"/>
                  </a:lnTo>
                  <a:lnTo>
                    <a:pt x="7" y="116"/>
                  </a:lnTo>
                  <a:lnTo>
                    <a:pt x="2" y="133"/>
                  </a:lnTo>
                  <a:lnTo>
                    <a:pt x="1" y="150"/>
                  </a:lnTo>
                  <a:lnTo>
                    <a:pt x="0" y="169"/>
                  </a:lnTo>
                  <a:lnTo>
                    <a:pt x="1" y="188"/>
                  </a:lnTo>
                  <a:lnTo>
                    <a:pt x="2" y="206"/>
                  </a:lnTo>
                  <a:lnTo>
                    <a:pt x="7" y="223"/>
                  </a:lnTo>
                  <a:lnTo>
                    <a:pt x="11" y="239"/>
                  </a:lnTo>
                  <a:lnTo>
                    <a:pt x="18" y="255"/>
                  </a:lnTo>
                  <a:lnTo>
                    <a:pt x="25" y="268"/>
                  </a:lnTo>
                  <a:lnTo>
                    <a:pt x="34" y="281"/>
                  </a:lnTo>
                  <a:lnTo>
                    <a:pt x="44" y="293"/>
                  </a:lnTo>
                  <a:lnTo>
                    <a:pt x="55" y="303"/>
                  </a:lnTo>
                  <a:lnTo>
                    <a:pt x="68" y="313"/>
                  </a:lnTo>
                  <a:lnTo>
                    <a:pt x="81" y="321"/>
                  </a:lnTo>
                  <a:lnTo>
                    <a:pt x="97" y="328"/>
                  </a:lnTo>
                  <a:lnTo>
                    <a:pt x="111" y="334"/>
                  </a:lnTo>
                  <a:lnTo>
                    <a:pt x="128" y="336"/>
                  </a:lnTo>
                  <a:lnTo>
                    <a:pt x="145" y="339"/>
                  </a:lnTo>
                  <a:lnTo>
                    <a:pt x="164" y="341"/>
                  </a:lnTo>
                  <a:lnTo>
                    <a:pt x="182" y="339"/>
                  </a:lnTo>
                  <a:lnTo>
                    <a:pt x="200" y="336"/>
                  </a:lnTo>
                  <a:lnTo>
                    <a:pt x="215" y="334"/>
                  </a:lnTo>
                  <a:lnTo>
                    <a:pt x="231" y="328"/>
                  </a:lnTo>
                  <a:lnTo>
                    <a:pt x="245" y="321"/>
                  </a:lnTo>
                  <a:lnTo>
                    <a:pt x="258" y="313"/>
                  </a:lnTo>
                  <a:lnTo>
                    <a:pt x="271" y="303"/>
                  </a:lnTo>
                  <a:lnTo>
                    <a:pt x="283" y="293"/>
                  </a:lnTo>
                  <a:lnTo>
                    <a:pt x="293" y="281"/>
                  </a:lnTo>
                  <a:lnTo>
                    <a:pt x="301" y="268"/>
                  </a:lnTo>
                  <a:lnTo>
                    <a:pt x="308" y="255"/>
                  </a:lnTo>
                  <a:lnTo>
                    <a:pt x="315" y="239"/>
                  </a:lnTo>
                  <a:lnTo>
                    <a:pt x="320" y="223"/>
                  </a:lnTo>
                  <a:lnTo>
                    <a:pt x="324" y="206"/>
                  </a:lnTo>
                  <a:lnTo>
                    <a:pt x="325" y="188"/>
                  </a:lnTo>
                  <a:lnTo>
                    <a:pt x="327" y="169"/>
                  </a:lnTo>
                  <a:lnTo>
                    <a:pt x="325" y="150"/>
                  </a:lnTo>
                  <a:lnTo>
                    <a:pt x="324" y="133"/>
                  </a:lnTo>
                  <a:lnTo>
                    <a:pt x="320" y="116"/>
                  </a:lnTo>
                  <a:lnTo>
                    <a:pt x="315" y="100"/>
                  </a:lnTo>
                  <a:lnTo>
                    <a:pt x="308" y="85"/>
                  </a:lnTo>
                  <a:lnTo>
                    <a:pt x="301" y="72"/>
                  </a:lnTo>
                  <a:lnTo>
                    <a:pt x="293" y="59"/>
                  </a:lnTo>
                  <a:lnTo>
                    <a:pt x="283" y="46"/>
                  </a:lnTo>
                  <a:lnTo>
                    <a:pt x="271" y="36"/>
                  </a:lnTo>
                  <a:lnTo>
                    <a:pt x="258" y="27"/>
                  </a:lnTo>
                  <a:lnTo>
                    <a:pt x="245" y="19"/>
                  </a:lnTo>
                  <a:lnTo>
                    <a:pt x="231" y="12"/>
                  </a:lnTo>
                  <a:lnTo>
                    <a:pt x="215" y="6"/>
                  </a:lnTo>
                  <a:lnTo>
                    <a:pt x="200" y="3"/>
                  </a:lnTo>
                  <a:lnTo>
                    <a:pt x="182" y="0"/>
                  </a:lnTo>
                  <a:lnTo>
                    <a:pt x="164" y="0"/>
                  </a:lnTo>
                  <a:close/>
                  <a:moveTo>
                    <a:pt x="162" y="276"/>
                  </a:moveTo>
                  <a:lnTo>
                    <a:pt x="154" y="276"/>
                  </a:lnTo>
                  <a:lnTo>
                    <a:pt x="145" y="275"/>
                  </a:lnTo>
                  <a:lnTo>
                    <a:pt x="137" y="272"/>
                  </a:lnTo>
                  <a:lnTo>
                    <a:pt x="130" y="269"/>
                  </a:lnTo>
                  <a:lnTo>
                    <a:pt x="121" y="265"/>
                  </a:lnTo>
                  <a:lnTo>
                    <a:pt x="115" y="261"/>
                  </a:lnTo>
                  <a:lnTo>
                    <a:pt x="108" y="253"/>
                  </a:lnTo>
                  <a:lnTo>
                    <a:pt x="102" y="248"/>
                  </a:lnTo>
                  <a:lnTo>
                    <a:pt x="97" y="241"/>
                  </a:lnTo>
                  <a:lnTo>
                    <a:pt x="92" y="232"/>
                  </a:lnTo>
                  <a:lnTo>
                    <a:pt x="88" y="223"/>
                  </a:lnTo>
                  <a:lnTo>
                    <a:pt x="84" y="213"/>
                  </a:lnTo>
                  <a:lnTo>
                    <a:pt x="81" y="203"/>
                  </a:lnTo>
                  <a:lnTo>
                    <a:pt x="80" y="192"/>
                  </a:lnTo>
                  <a:lnTo>
                    <a:pt x="78" y="181"/>
                  </a:lnTo>
                  <a:lnTo>
                    <a:pt x="78" y="169"/>
                  </a:lnTo>
                  <a:lnTo>
                    <a:pt x="78" y="158"/>
                  </a:lnTo>
                  <a:lnTo>
                    <a:pt x="80" y="146"/>
                  </a:lnTo>
                  <a:lnTo>
                    <a:pt x="81" y="135"/>
                  </a:lnTo>
                  <a:lnTo>
                    <a:pt x="84" y="125"/>
                  </a:lnTo>
                  <a:lnTo>
                    <a:pt x="88" y="115"/>
                  </a:lnTo>
                  <a:lnTo>
                    <a:pt x="92" y="106"/>
                  </a:lnTo>
                  <a:lnTo>
                    <a:pt x="97" y="99"/>
                  </a:lnTo>
                  <a:lnTo>
                    <a:pt x="102" y="90"/>
                  </a:lnTo>
                  <a:lnTo>
                    <a:pt x="108" y="85"/>
                  </a:lnTo>
                  <a:lnTo>
                    <a:pt x="115" y="79"/>
                  </a:lnTo>
                  <a:lnTo>
                    <a:pt x="121" y="73"/>
                  </a:lnTo>
                  <a:lnTo>
                    <a:pt x="130" y="69"/>
                  </a:lnTo>
                  <a:lnTo>
                    <a:pt x="137" y="66"/>
                  </a:lnTo>
                  <a:lnTo>
                    <a:pt x="145" y="63"/>
                  </a:lnTo>
                  <a:lnTo>
                    <a:pt x="154" y="62"/>
                  </a:lnTo>
                  <a:lnTo>
                    <a:pt x="162" y="62"/>
                  </a:lnTo>
                  <a:lnTo>
                    <a:pt x="172" y="62"/>
                  </a:lnTo>
                  <a:lnTo>
                    <a:pt x="181" y="63"/>
                  </a:lnTo>
                  <a:lnTo>
                    <a:pt x="190" y="66"/>
                  </a:lnTo>
                  <a:lnTo>
                    <a:pt x="198" y="69"/>
                  </a:lnTo>
                  <a:lnTo>
                    <a:pt x="205" y="73"/>
                  </a:lnTo>
                  <a:lnTo>
                    <a:pt x="213" y="79"/>
                  </a:lnTo>
                  <a:lnTo>
                    <a:pt x="218" y="85"/>
                  </a:lnTo>
                  <a:lnTo>
                    <a:pt x="225" y="90"/>
                  </a:lnTo>
                  <a:lnTo>
                    <a:pt x="230" y="99"/>
                  </a:lnTo>
                  <a:lnTo>
                    <a:pt x="235" y="106"/>
                  </a:lnTo>
                  <a:lnTo>
                    <a:pt x="240" y="115"/>
                  </a:lnTo>
                  <a:lnTo>
                    <a:pt x="243" y="125"/>
                  </a:lnTo>
                  <a:lnTo>
                    <a:pt x="245" y="135"/>
                  </a:lnTo>
                  <a:lnTo>
                    <a:pt x="247" y="146"/>
                  </a:lnTo>
                  <a:lnTo>
                    <a:pt x="248" y="158"/>
                  </a:lnTo>
                  <a:lnTo>
                    <a:pt x="250" y="169"/>
                  </a:lnTo>
                  <a:lnTo>
                    <a:pt x="248" y="181"/>
                  </a:lnTo>
                  <a:lnTo>
                    <a:pt x="247" y="192"/>
                  </a:lnTo>
                  <a:lnTo>
                    <a:pt x="245" y="203"/>
                  </a:lnTo>
                  <a:lnTo>
                    <a:pt x="243" y="213"/>
                  </a:lnTo>
                  <a:lnTo>
                    <a:pt x="240" y="223"/>
                  </a:lnTo>
                  <a:lnTo>
                    <a:pt x="235" y="232"/>
                  </a:lnTo>
                  <a:lnTo>
                    <a:pt x="230" y="241"/>
                  </a:lnTo>
                  <a:lnTo>
                    <a:pt x="224" y="248"/>
                  </a:lnTo>
                  <a:lnTo>
                    <a:pt x="218" y="253"/>
                  </a:lnTo>
                  <a:lnTo>
                    <a:pt x="213" y="261"/>
                  </a:lnTo>
                  <a:lnTo>
                    <a:pt x="205" y="265"/>
                  </a:lnTo>
                  <a:lnTo>
                    <a:pt x="197" y="269"/>
                  </a:lnTo>
                  <a:lnTo>
                    <a:pt x="190" y="272"/>
                  </a:lnTo>
                  <a:lnTo>
                    <a:pt x="181" y="275"/>
                  </a:lnTo>
                  <a:lnTo>
                    <a:pt x="172" y="276"/>
                  </a:lnTo>
                  <a:lnTo>
                    <a:pt x="162" y="27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6" name="Rectangle 14"/>
            <p:cNvSpPr>
              <a:spLocks noChangeArrowheads="1"/>
            </p:cNvSpPr>
            <p:nvPr/>
          </p:nvSpPr>
          <p:spPr bwMode="auto">
            <a:xfrm>
              <a:off x="688" y="142"/>
              <a:ext cx="51" cy="20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7" name="Freeform 15"/>
            <p:cNvSpPr>
              <a:spLocks noEditPoints="1"/>
            </p:cNvSpPr>
            <p:nvPr/>
          </p:nvSpPr>
          <p:spPr bwMode="auto">
            <a:xfrm>
              <a:off x="271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2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2" y="393"/>
                  </a:lnTo>
                  <a:lnTo>
                    <a:pt x="305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9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5" y="377"/>
                  </a:lnTo>
                  <a:lnTo>
                    <a:pt x="210" y="362"/>
                  </a:lnTo>
                  <a:lnTo>
                    <a:pt x="205" y="344"/>
                  </a:lnTo>
                  <a:lnTo>
                    <a:pt x="199" y="326"/>
                  </a:lnTo>
                  <a:lnTo>
                    <a:pt x="192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9" y="281"/>
                  </a:lnTo>
                  <a:lnTo>
                    <a:pt x="163" y="277"/>
                  </a:lnTo>
                  <a:lnTo>
                    <a:pt x="156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9" y="267"/>
                  </a:lnTo>
                  <a:lnTo>
                    <a:pt x="79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6" y="0"/>
                  </a:lnTo>
                  <a:lnTo>
                    <a:pt x="73" y="0"/>
                  </a:lnTo>
                  <a:lnTo>
                    <a:pt x="82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6" y="0"/>
                  </a:lnTo>
                  <a:lnTo>
                    <a:pt x="113" y="0"/>
                  </a:lnTo>
                  <a:lnTo>
                    <a:pt x="122" y="0"/>
                  </a:lnTo>
                  <a:lnTo>
                    <a:pt x="145" y="1"/>
                  </a:lnTo>
                  <a:lnTo>
                    <a:pt x="166" y="3"/>
                  </a:lnTo>
                  <a:lnTo>
                    <a:pt x="185" y="6"/>
                  </a:lnTo>
                  <a:lnTo>
                    <a:pt x="202" y="10"/>
                  </a:lnTo>
                  <a:lnTo>
                    <a:pt x="217" y="16"/>
                  </a:lnTo>
                  <a:lnTo>
                    <a:pt x="232" y="23"/>
                  </a:lnTo>
                  <a:lnTo>
                    <a:pt x="245" y="30"/>
                  </a:lnTo>
                  <a:lnTo>
                    <a:pt x="256" y="38"/>
                  </a:lnTo>
                  <a:lnTo>
                    <a:pt x="266" y="47"/>
                  </a:lnTo>
                  <a:lnTo>
                    <a:pt x="273" y="57"/>
                  </a:lnTo>
                  <a:lnTo>
                    <a:pt x="279" y="67"/>
                  </a:lnTo>
                  <a:lnTo>
                    <a:pt x="285" y="77"/>
                  </a:lnTo>
                  <a:lnTo>
                    <a:pt x="289" y="90"/>
                  </a:lnTo>
                  <a:lnTo>
                    <a:pt x="292" y="101"/>
                  </a:lnTo>
                  <a:lnTo>
                    <a:pt x="293" y="114"/>
                  </a:lnTo>
                  <a:lnTo>
                    <a:pt x="295" y="128"/>
                  </a:lnTo>
                  <a:lnTo>
                    <a:pt x="295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9" y="169"/>
                  </a:lnTo>
                  <a:lnTo>
                    <a:pt x="285" y="177"/>
                  </a:lnTo>
                  <a:lnTo>
                    <a:pt x="282" y="184"/>
                  </a:lnTo>
                  <a:lnTo>
                    <a:pt x="277" y="193"/>
                  </a:lnTo>
                  <a:lnTo>
                    <a:pt x="272" y="200"/>
                  </a:lnTo>
                  <a:lnTo>
                    <a:pt x="262" y="211"/>
                  </a:lnTo>
                  <a:lnTo>
                    <a:pt x="249" y="221"/>
                  </a:lnTo>
                  <a:lnTo>
                    <a:pt x="236" y="230"/>
                  </a:lnTo>
                  <a:lnTo>
                    <a:pt x="222" y="237"/>
                  </a:lnTo>
                  <a:lnTo>
                    <a:pt x="232" y="243"/>
                  </a:lnTo>
                  <a:lnTo>
                    <a:pt x="240" y="249"/>
                  </a:lnTo>
                  <a:lnTo>
                    <a:pt x="249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2" y="319"/>
                  </a:lnTo>
                  <a:close/>
                  <a:moveTo>
                    <a:pt x="130" y="66"/>
                  </a:moveTo>
                  <a:lnTo>
                    <a:pt x="126" y="66"/>
                  </a:lnTo>
                  <a:lnTo>
                    <a:pt x="122" y="66"/>
                  </a:lnTo>
                  <a:lnTo>
                    <a:pt x="119" y="66"/>
                  </a:lnTo>
                  <a:lnTo>
                    <a:pt x="114" y="66"/>
                  </a:lnTo>
                  <a:lnTo>
                    <a:pt x="112" y="66"/>
                  </a:lnTo>
                  <a:lnTo>
                    <a:pt x="109" y="66"/>
                  </a:lnTo>
                  <a:lnTo>
                    <a:pt x="106" y="66"/>
                  </a:lnTo>
                  <a:lnTo>
                    <a:pt x="103" y="66"/>
                  </a:lnTo>
                  <a:lnTo>
                    <a:pt x="99" y="66"/>
                  </a:lnTo>
                  <a:lnTo>
                    <a:pt x="96" y="66"/>
                  </a:lnTo>
                  <a:lnTo>
                    <a:pt x="93" y="66"/>
                  </a:lnTo>
                  <a:lnTo>
                    <a:pt x="89" y="66"/>
                  </a:lnTo>
                  <a:lnTo>
                    <a:pt x="86" y="66"/>
                  </a:lnTo>
                  <a:lnTo>
                    <a:pt x="84" y="66"/>
                  </a:lnTo>
                  <a:lnTo>
                    <a:pt x="82" y="66"/>
                  </a:lnTo>
                  <a:lnTo>
                    <a:pt x="79" y="66"/>
                  </a:lnTo>
                  <a:lnTo>
                    <a:pt x="79" y="207"/>
                  </a:lnTo>
                  <a:lnTo>
                    <a:pt x="126" y="207"/>
                  </a:lnTo>
                  <a:lnTo>
                    <a:pt x="145" y="206"/>
                  </a:lnTo>
                  <a:lnTo>
                    <a:pt x="162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5" y="193"/>
                  </a:lnTo>
                  <a:lnTo>
                    <a:pt x="192" y="189"/>
                  </a:lnTo>
                  <a:lnTo>
                    <a:pt x="197" y="183"/>
                  </a:lnTo>
                  <a:lnTo>
                    <a:pt x="202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5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5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5" y="93"/>
                  </a:lnTo>
                  <a:lnTo>
                    <a:pt x="199" y="88"/>
                  </a:lnTo>
                  <a:lnTo>
                    <a:pt x="195" y="83"/>
                  </a:lnTo>
                  <a:lnTo>
                    <a:pt x="189" y="78"/>
                  </a:lnTo>
                  <a:lnTo>
                    <a:pt x="182" y="76"/>
                  </a:lnTo>
                  <a:lnTo>
                    <a:pt x="175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8" name="Freeform 16"/>
            <p:cNvSpPr>
              <a:spLocks noEditPoints="1"/>
            </p:cNvSpPr>
            <p:nvPr/>
          </p:nvSpPr>
          <p:spPr bwMode="auto">
            <a:xfrm>
              <a:off x="758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1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1" y="393"/>
                  </a:lnTo>
                  <a:lnTo>
                    <a:pt x="304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8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4" y="377"/>
                  </a:lnTo>
                  <a:lnTo>
                    <a:pt x="210" y="362"/>
                  </a:lnTo>
                  <a:lnTo>
                    <a:pt x="204" y="344"/>
                  </a:lnTo>
                  <a:lnTo>
                    <a:pt x="198" y="326"/>
                  </a:lnTo>
                  <a:lnTo>
                    <a:pt x="191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8" y="281"/>
                  </a:lnTo>
                  <a:lnTo>
                    <a:pt x="163" y="277"/>
                  </a:lnTo>
                  <a:lnTo>
                    <a:pt x="155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8" y="267"/>
                  </a:lnTo>
                  <a:lnTo>
                    <a:pt x="78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5" y="0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5" y="0"/>
                  </a:lnTo>
                  <a:lnTo>
                    <a:pt x="113" y="0"/>
                  </a:lnTo>
                  <a:lnTo>
                    <a:pt x="121" y="0"/>
                  </a:lnTo>
                  <a:lnTo>
                    <a:pt x="144" y="1"/>
                  </a:lnTo>
                  <a:lnTo>
                    <a:pt x="165" y="3"/>
                  </a:lnTo>
                  <a:lnTo>
                    <a:pt x="184" y="6"/>
                  </a:lnTo>
                  <a:lnTo>
                    <a:pt x="201" y="10"/>
                  </a:lnTo>
                  <a:lnTo>
                    <a:pt x="217" y="16"/>
                  </a:lnTo>
                  <a:lnTo>
                    <a:pt x="231" y="23"/>
                  </a:lnTo>
                  <a:lnTo>
                    <a:pt x="244" y="30"/>
                  </a:lnTo>
                  <a:lnTo>
                    <a:pt x="256" y="38"/>
                  </a:lnTo>
                  <a:lnTo>
                    <a:pt x="264" y="47"/>
                  </a:lnTo>
                  <a:lnTo>
                    <a:pt x="273" y="57"/>
                  </a:lnTo>
                  <a:lnTo>
                    <a:pt x="278" y="67"/>
                  </a:lnTo>
                  <a:lnTo>
                    <a:pt x="284" y="77"/>
                  </a:lnTo>
                  <a:lnTo>
                    <a:pt x="288" y="90"/>
                  </a:lnTo>
                  <a:lnTo>
                    <a:pt x="291" y="101"/>
                  </a:lnTo>
                  <a:lnTo>
                    <a:pt x="293" y="114"/>
                  </a:lnTo>
                  <a:lnTo>
                    <a:pt x="294" y="128"/>
                  </a:lnTo>
                  <a:lnTo>
                    <a:pt x="294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8" y="169"/>
                  </a:lnTo>
                  <a:lnTo>
                    <a:pt x="284" y="177"/>
                  </a:lnTo>
                  <a:lnTo>
                    <a:pt x="281" y="184"/>
                  </a:lnTo>
                  <a:lnTo>
                    <a:pt x="277" y="193"/>
                  </a:lnTo>
                  <a:lnTo>
                    <a:pt x="271" y="200"/>
                  </a:lnTo>
                  <a:lnTo>
                    <a:pt x="261" y="211"/>
                  </a:lnTo>
                  <a:lnTo>
                    <a:pt x="248" y="221"/>
                  </a:lnTo>
                  <a:lnTo>
                    <a:pt x="234" y="230"/>
                  </a:lnTo>
                  <a:lnTo>
                    <a:pt x="221" y="237"/>
                  </a:lnTo>
                  <a:lnTo>
                    <a:pt x="231" y="243"/>
                  </a:lnTo>
                  <a:lnTo>
                    <a:pt x="240" y="249"/>
                  </a:lnTo>
                  <a:lnTo>
                    <a:pt x="248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1" y="319"/>
                  </a:lnTo>
                  <a:close/>
                  <a:moveTo>
                    <a:pt x="130" y="66"/>
                  </a:moveTo>
                  <a:lnTo>
                    <a:pt x="125" y="66"/>
                  </a:lnTo>
                  <a:lnTo>
                    <a:pt x="121" y="66"/>
                  </a:lnTo>
                  <a:lnTo>
                    <a:pt x="118" y="66"/>
                  </a:lnTo>
                  <a:lnTo>
                    <a:pt x="114" y="66"/>
                  </a:lnTo>
                  <a:lnTo>
                    <a:pt x="111" y="66"/>
                  </a:lnTo>
                  <a:lnTo>
                    <a:pt x="108" y="66"/>
                  </a:lnTo>
                  <a:lnTo>
                    <a:pt x="105" y="66"/>
                  </a:lnTo>
                  <a:lnTo>
                    <a:pt x="103" y="66"/>
                  </a:lnTo>
                  <a:lnTo>
                    <a:pt x="98" y="66"/>
                  </a:lnTo>
                  <a:lnTo>
                    <a:pt x="95" y="66"/>
                  </a:lnTo>
                  <a:lnTo>
                    <a:pt x="93" y="66"/>
                  </a:lnTo>
                  <a:lnTo>
                    <a:pt x="88" y="66"/>
                  </a:lnTo>
                  <a:lnTo>
                    <a:pt x="85" y="66"/>
                  </a:lnTo>
                  <a:lnTo>
                    <a:pt x="84" y="66"/>
                  </a:lnTo>
                  <a:lnTo>
                    <a:pt x="81" y="66"/>
                  </a:lnTo>
                  <a:lnTo>
                    <a:pt x="78" y="66"/>
                  </a:lnTo>
                  <a:lnTo>
                    <a:pt x="78" y="207"/>
                  </a:lnTo>
                  <a:lnTo>
                    <a:pt x="125" y="207"/>
                  </a:lnTo>
                  <a:lnTo>
                    <a:pt x="144" y="206"/>
                  </a:lnTo>
                  <a:lnTo>
                    <a:pt x="161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4" y="193"/>
                  </a:lnTo>
                  <a:lnTo>
                    <a:pt x="191" y="189"/>
                  </a:lnTo>
                  <a:lnTo>
                    <a:pt x="197" y="183"/>
                  </a:lnTo>
                  <a:lnTo>
                    <a:pt x="201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4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4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3" y="93"/>
                  </a:lnTo>
                  <a:lnTo>
                    <a:pt x="198" y="88"/>
                  </a:lnTo>
                  <a:lnTo>
                    <a:pt x="194" y="83"/>
                  </a:lnTo>
                  <a:lnTo>
                    <a:pt x="188" y="78"/>
                  </a:lnTo>
                  <a:lnTo>
                    <a:pt x="181" y="76"/>
                  </a:lnTo>
                  <a:lnTo>
                    <a:pt x="174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9" name="Freeform 17"/>
            <p:cNvSpPr>
              <a:spLocks/>
            </p:cNvSpPr>
            <p:nvPr/>
          </p:nvSpPr>
          <p:spPr bwMode="auto">
            <a:xfrm>
              <a:off x="605" y="114"/>
              <a:ext cx="75" cy="112"/>
            </a:xfrm>
            <a:custGeom>
              <a:avLst/>
              <a:gdLst>
                <a:gd name="T0" fmla="*/ 0 w 225"/>
                <a:gd name="T1" fmla="*/ 0 h 337"/>
                <a:gd name="T2" fmla="*/ 0 w 225"/>
                <a:gd name="T3" fmla="*/ 0 h 337"/>
                <a:gd name="T4" fmla="*/ 0 w 225"/>
                <a:gd name="T5" fmla="*/ 0 h 337"/>
                <a:gd name="T6" fmla="*/ 0 w 225"/>
                <a:gd name="T7" fmla="*/ 0 h 337"/>
                <a:gd name="T8" fmla="*/ 0 w 225"/>
                <a:gd name="T9" fmla="*/ 0 h 337"/>
                <a:gd name="T10" fmla="*/ 0 w 225"/>
                <a:gd name="T11" fmla="*/ 0 h 337"/>
                <a:gd name="T12" fmla="*/ 0 w 225"/>
                <a:gd name="T13" fmla="*/ 0 h 337"/>
                <a:gd name="T14" fmla="*/ 0 w 225"/>
                <a:gd name="T15" fmla="*/ 0 h 337"/>
                <a:gd name="T16" fmla="*/ 0 w 225"/>
                <a:gd name="T17" fmla="*/ 0 h 337"/>
                <a:gd name="T18" fmla="*/ 0 w 225"/>
                <a:gd name="T19" fmla="*/ 0 h 337"/>
                <a:gd name="T20" fmla="*/ 0 w 225"/>
                <a:gd name="T21" fmla="*/ 0 h 337"/>
                <a:gd name="T22" fmla="*/ 0 w 225"/>
                <a:gd name="T23" fmla="*/ 0 h 337"/>
                <a:gd name="T24" fmla="*/ 0 w 225"/>
                <a:gd name="T25" fmla="*/ 0 h 337"/>
                <a:gd name="T26" fmla="*/ 0 w 225"/>
                <a:gd name="T27" fmla="*/ 0 h 337"/>
                <a:gd name="T28" fmla="*/ 0 w 225"/>
                <a:gd name="T29" fmla="*/ 0 h 337"/>
                <a:gd name="T30" fmla="*/ 0 w 225"/>
                <a:gd name="T31" fmla="*/ 0 h 337"/>
                <a:gd name="T32" fmla="*/ 0 w 225"/>
                <a:gd name="T33" fmla="*/ 0 h 337"/>
                <a:gd name="T34" fmla="*/ 0 w 225"/>
                <a:gd name="T35" fmla="*/ 0 h 337"/>
                <a:gd name="T36" fmla="*/ 0 w 225"/>
                <a:gd name="T37" fmla="*/ 0 h 337"/>
                <a:gd name="T38" fmla="*/ 0 w 225"/>
                <a:gd name="T39" fmla="*/ 0 h 337"/>
                <a:gd name="T40" fmla="*/ 0 w 225"/>
                <a:gd name="T41" fmla="*/ 0 h 337"/>
                <a:gd name="T42" fmla="*/ 0 w 225"/>
                <a:gd name="T43" fmla="*/ 0 h 337"/>
                <a:gd name="T44" fmla="*/ 0 w 225"/>
                <a:gd name="T45" fmla="*/ 0 h 337"/>
                <a:gd name="T46" fmla="*/ 0 w 225"/>
                <a:gd name="T47" fmla="*/ 0 h 337"/>
                <a:gd name="T48" fmla="*/ 0 w 225"/>
                <a:gd name="T49" fmla="*/ 0 h 337"/>
                <a:gd name="T50" fmla="*/ 0 w 225"/>
                <a:gd name="T51" fmla="*/ 0 h 337"/>
                <a:gd name="T52" fmla="*/ 0 w 225"/>
                <a:gd name="T53" fmla="*/ 0 h 337"/>
                <a:gd name="T54" fmla="*/ 0 w 225"/>
                <a:gd name="T55" fmla="*/ 0 h 337"/>
                <a:gd name="T56" fmla="*/ 0 w 225"/>
                <a:gd name="T57" fmla="*/ 0 h 337"/>
                <a:gd name="T58" fmla="*/ 0 w 225"/>
                <a:gd name="T59" fmla="*/ 0 h 337"/>
                <a:gd name="T60" fmla="*/ 0 w 225"/>
                <a:gd name="T61" fmla="*/ 0 h 337"/>
                <a:gd name="T62" fmla="*/ 0 w 225"/>
                <a:gd name="T63" fmla="*/ 0 h 337"/>
                <a:gd name="T64" fmla="*/ 0 w 225"/>
                <a:gd name="T65" fmla="*/ 0 h 337"/>
                <a:gd name="T66" fmla="*/ 0 w 225"/>
                <a:gd name="T67" fmla="*/ 0 h 337"/>
                <a:gd name="T68" fmla="*/ 0 w 225"/>
                <a:gd name="T69" fmla="*/ 0 h 337"/>
                <a:gd name="T70" fmla="*/ 0 w 225"/>
                <a:gd name="T71" fmla="*/ 0 h 337"/>
                <a:gd name="T72" fmla="*/ 0 w 225"/>
                <a:gd name="T73" fmla="*/ 0 h 337"/>
                <a:gd name="T74" fmla="*/ 0 w 225"/>
                <a:gd name="T75" fmla="*/ 0 h 337"/>
                <a:gd name="T76" fmla="*/ 0 w 225"/>
                <a:gd name="T77" fmla="*/ 0 h 337"/>
                <a:gd name="T78" fmla="*/ 0 w 225"/>
                <a:gd name="T79" fmla="*/ 0 h 337"/>
                <a:gd name="T80" fmla="*/ 0 w 225"/>
                <a:gd name="T81" fmla="*/ 0 h 337"/>
                <a:gd name="T82" fmla="*/ 0 w 225"/>
                <a:gd name="T83" fmla="*/ 0 h 337"/>
                <a:gd name="T84" fmla="*/ 0 w 225"/>
                <a:gd name="T85" fmla="*/ 0 h 337"/>
                <a:gd name="T86" fmla="*/ 0 w 225"/>
                <a:gd name="T87" fmla="*/ 0 h 337"/>
                <a:gd name="T88" fmla="*/ 0 w 225"/>
                <a:gd name="T89" fmla="*/ 0 h 337"/>
                <a:gd name="T90" fmla="*/ 0 w 225"/>
                <a:gd name="T91" fmla="*/ 0 h 337"/>
                <a:gd name="T92" fmla="*/ 0 w 225"/>
                <a:gd name="T93" fmla="*/ 0 h 337"/>
                <a:gd name="T94" fmla="*/ 0 w 225"/>
                <a:gd name="T95" fmla="*/ 0 h 337"/>
                <a:gd name="T96" fmla="*/ 0 w 225"/>
                <a:gd name="T97" fmla="*/ 0 h 337"/>
                <a:gd name="T98" fmla="*/ 0 w 225"/>
                <a:gd name="T99" fmla="*/ 0 h 337"/>
                <a:gd name="T100" fmla="*/ 0 w 225"/>
                <a:gd name="T101" fmla="*/ 0 h 337"/>
                <a:gd name="T102" fmla="*/ 0 w 225"/>
                <a:gd name="T103" fmla="*/ 0 h 337"/>
                <a:gd name="T104" fmla="*/ 0 w 225"/>
                <a:gd name="T105" fmla="*/ 0 h 337"/>
                <a:gd name="T106" fmla="*/ 0 w 225"/>
                <a:gd name="T107" fmla="*/ 0 h 337"/>
                <a:gd name="T108" fmla="*/ 0 w 225"/>
                <a:gd name="T109" fmla="*/ 0 h 337"/>
                <a:gd name="T110" fmla="*/ 0 w 225"/>
                <a:gd name="T111" fmla="*/ 0 h 337"/>
                <a:gd name="T112" fmla="*/ 0 w 225"/>
                <a:gd name="T113" fmla="*/ 0 h 337"/>
                <a:gd name="T114" fmla="*/ 0 w 225"/>
                <a:gd name="T115" fmla="*/ 0 h 337"/>
                <a:gd name="T116" fmla="*/ 0 w 225"/>
                <a:gd name="T117" fmla="*/ 0 h 33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25"/>
                <a:gd name="T178" fmla="*/ 0 h 337"/>
                <a:gd name="T179" fmla="*/ 225 w 225"/>
                <a:gd name="T180" fmla="*/ 337 h 33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25" h="337">
                  <a:moveTo>
                    <a:pt x="15" y="257"/>
                  </a:moveTo>
                  <a:lnTo>
                    <a:pt x="23" y="261"/>
                  </a:lnTo>
                  <a:lnTo>
                    <a:pt x="32" y="264"/>
                  </a:lnTo>
                  <a:lnTo>
                    <a:pt x="40" y="269"/>
                  </a:lnTo>
                  <a:lnTo>
                    <a:pt x="50" y="271"/>
                  </a:lnTo>
                  <a:lnTo>
                    <a:pt x="62" y="274"/>
                  </a:lnTo>
                  <a:lnTo>
                    <a:pt x="73" y="277"/>
                  </a:lnTo>
                  <a:lnTo>
                    <a:pt x="85" y="279"/>
                  </a:lnTo>
                  <a:lnTo>
                    <a:pt x="95" y="279"/>
                  </a:lnTo>
                  <a:lnTo>
                    <a:pt x="109" y="279"/>
                  </a:lnTo>
                  <a:lnTo>
                    <a:pt x="120" y="276"/>
                  </a:lnTo>
                  <a:lnTo>
                    <a:pt x="129" y="273"/>
                  </a:lnTo>
                  <a:lnTo>
                    <a:pt x="136" y="270"/>
                  </a:lnTo>
                  <a:lnTo>
                    <a:pt x="142" y="264"/>
                  </a:lnTo>
                  <a:lnTo>
                    <a:pt x="146" y="259"/>
                  </a:lnTo>
                  <a:lnTo>
                    <a:pt x="149" y="251"/>
                  </a:lnTo>
                  <a:lnTo>
                    <a:pt x="149" y="243"/>
                  </a:lnTo>
                  <a:lnTo>
                    <a:pt x="149" y="234"/>
                  </a:lnTo>
                  <a:lnTo>
                    <a:pt x="146" y="227"/>
                  </a:lnTo>
                  <a:lnTo>
                    <a:pt x="143" y="220"/>
                  </a:lnTo>
                  <a:lnTo>
                    <a:pt x="138" y="214"/>
                  </a:lnTo>
                  <a:lnTo>
                    <a:pt x="130" y="210"/>
                  </a:lnTo>
                  <a:lnTo>
                    <a:pt x="122" y="204"/>
                  </a:lnTo>
                  <a:lnTo>
                    <a:pt x="109" y="199"/>
                  </a:lnTo>
                  <a:lnTo>
                    <a:pt x="96" y="193"/>
                  </a:lnTo>
                  <a:lnTo>
                    <a:pt x="75" y="184"/>
                  </a:lnTo>
                  <a:lnTo>
                    <a:pt x="56" y="174"/>
                  </a:lnTo>
                  <a:lnTo>
                    <a:pt x="42" y="164"/>
                  </a:lnTo>
                  <a:lnTo>
                    <a:pt x="29" y="153"/>
                  </a:lnTo>
                  <a:lnTo>
                    <a:pt x="20" y="140"/>
                  </a:lnTo>
                  <a:lnTo>
                    <a:pt x="13" y="126"/>
                  </a:lnTo>
                  <a:lnTo>
                    <a:pt x="9" y="113"/>
                  </a:lnTo>
                  <a:lnTo>
                    <a:pt x="9" y="98"/>
                  </a:lnTo>
                  <a:lnTo>
                    <a:pt x="9" y="88"/>
                  </a:lnTo>
                  <a:lnTo>
                    <a:pt x="10" y="78"/>
                  </a:lnTo>
                  <a:lnTo>
                    <a:pt x="13" y="70"/>
                  </a:lnTo>
                  <a:lnTo>
                    <a:pt x="16" y="60"/>
                  </a:lnTo>
                  <a:lnTo>
                    <a:pt x="20" y="51"/>
                  </a:lnTo>
                  <a:lnTo>
                    <a:pt x="26" y="43"/>
                  </a:lnTo>
                  <a:lnTo>
                    <a:pt x="33" y="36"/>
                  </a:lnTo>
                  <a:lnTo>
                    <a:pt x="40" y="28"/>
                  </a:lnTo>
                  <a:lnTo>
                    <a:pt x="48" y="23"/>
                  </a:lnTo>
                  <a:lnTo>
                    <a:pt x="56" y="15"/>
                  </a:lnTo>
                  <a:lnTo>
                    <a:pt x="66" y="11"/>
                  </a:lnTo>
                  <a:lnTo>
                    <a:pt x="78" y="7"/>
                  </a:lnTo>
                  <a:lnTo>
                    <a:pt x="88" y="4"/>
                  </a:lnTo>
                  <a:lnTo>
                    <a:pt x="100" y="1"/>
                  </a:lnTo>
                  <a:lnTo>
                    <a:pt x="113" y="0"/>
                  </a:lnTo>
                  <a:lnTo>
                    <a:pt x="126" y="0"/>
                  </a:lnTo>
                  <a:lnTo>
                    <a:pt x="139" y="0"/>
                  </a:lnTo>
                  <a:lnTo>
                    <a:pt x="150" y="1"/>
                  </a:lnTo>
                  <a:lnTo>
                    <a:pt x="162" y="3"/>
                  </a:lnTo>
                  <a:lnTo>
                    <a:pt x="173" y="5"/>
                  </a:lnTo>
                  <a:lnTo>
                    <a:pt x="183" y="8"/>
                  </a:lnTo>
                  <a:lnTo>
                    <a:pt x="193" y="13"/>
                  </a:lnTo>
                  <a:lnTo>
                    <a:pt x="202" y="15"/>
                  </a:lnTo>
                  <a:lnTo>
                    <a:pt x="209" y="20"/>
                  </a:lnTo>
                  <a:lnTo>
                    <a:pt x="193" y="73"/>
                  </a:lnTo>
                  <a:lnTo>
                    <a:pt x="186" y="70"/>
                  </a:lnTo>
                  <a:lnTo>
                    <a:pt x="179" y="67"/>
                  </a:lnTo>
                  <a:lnTo>
                    <a:pt x="172" y="64"/>
                  </a:lnTo>
                  <a:lnTo>
                    <a:pt x="163" y="61"/>
                  </a:lnTo>
                  <a:lnTo>
                    <a:pt x="155" y="60"/>
                  </a:lnTo>
                  <a:lnTo>
                    <a:pt x="146" y="58"/>
                  </a:lnTo>
                  <a:lnTo>
                    <a:pt x="136" y="57"/>
                  </a:lnTo>
                  <a:lnTo>
                    <a:pt x="126" y="57"/>
                  </a:lnTo>
                  <a:lnTo>
                    <a:pt x="116" y="58"/>
                  </a:lnTo>
                  <a:lnTo>
                    <a:pt x="106" y="60"/>
                  </a:lnTo>
                  <a:lnTo>
                    <a:pt x="99" y="63"/>
                  </a:lnTo>
                  <a:lnTo>
                    <a:pt x="93" y="67"/>
                  </a:lnTo>
                  <a:lnTo>
                    <a:pt x="89" y="71"/>
                  </a:lnTo>
                  <a:lnTo>
                    <a:pt x="86" y="77"/>
                  </a:lnTo>
                  <a:lnTo>
                    <a:pt x="85" y="84"/>
                  </a:lnTo>
                  <a:lnTo>
                    <a:pt x="83" y="91"/>
                  </a:lnTo>
                  <a:lnTo>
                    <a:pt x="85" y="98"/>
                  </a:lnTo>
                  <a:lnTo>
                    <a:pt x="88" y="106"/>
                  </a:lnTo>
                  <a:lnTo>
                    <a:pt x="93" y="113"/>
                  </a:lnTo>
                  <a:lnTo>
                    <a:pt x="99" y="118"/>
                  </a:lnTo>
                  <a:lnTo>
                    <a:pt x="106" y="123"/>
                  </a:lnTo>
                  <a:lnTo>
                    <a:pt x="115" y="128"/>
                  </a:lnTo>
                  <a:lnTo>
                    <a:pt x="125" y="133"/>
                  </a:lnTo>
                  <a:lnTo>
                    <a:pt x="136" y="136"/>
                  </a:lnTo>
                  <a:lnTo>
                    <a:pt x="156" y="144"/>
                  </a:lnTo>
                  <a:lnTo>
                    <a:pt x="175" y="153"/>
                  </a:lnTo>
                  <a:lnTo>
                    <a:pt x="189" y="163"/>
                  </a:lnTo>
                  <a:lnTo>
                    <a:pt x="202" y="176"/>
                  </a:lnTo>
                  <a:lnTo>
                    <a:pt x="208" y="181"/>
                  </a:lnTo>
                  <a:lnTo>
                    <a:pt x="212" y="189"/>
                  </a:lnTo>
                  <a:lnTo>
                    <a:pt x="216" y="196"/>
                  </a:lnTo>
                  <a:lnTo>
                    <a:pt x="219" y="203"/>
                  </a:lnTo>
                  <a:lnTo>
                    <a:pt x="222" y="211"/>
                  </a:lnTo>
                  <a:lnTo>
                    <a:pt x="223" y="219"/>
                  </a:lnTo>
                  <a:lnTo>
                    <a:pt x="225" y="227"/>
                  </a:lnTo>
                  <a:lnTo>
                    <a:pt x="225" y="237"/>
                  </a:lnTo>
                  <a:lnTo>
                    <a:pt x="223" y="247"/>
                  </a:lnTo>
                  <a:lnTo>
                    <a:pt x="222" y="257"/>
                  </a:lnTo>
                  <a:lnTo>
                    <a:pt x="219" y="267"/>
                  </a:lnTo>
                  <a:lnTo>
                    <a:pt x="216" y="277"/>
                  </a:lnTo>
                  <a:lnTo>
                    <a:pt x="210" y="286"/>
                  </a:lnTo>
                  <a:lnTo>
                    <a:pt x="205" y="294"/>
                  </a:lnTo>
                  <a:lnTo>
                    <a:pt x="198" y="301"/>
                  </a:lnTo>
                  <a:lnTo>
                    <a:pt x="190" y="309"/>
                  </a:lnTo>
                  <a:lnTo>
                    <a:pt x="180" y="314"/>
                  </a:lnTo>
                  <a:lnTo>
                    <a:pt x="170" y="320"/>
                  </a:lnTo>
                  <a:lnTo>
                    <a:pt x="160" y="326"/>
                  </a:lnTo>
                  <a:lnTo>
                    <a:pt x="149" y="330"/>
                  </a:lnTo>
                  <a:lnTo>
                    <a:pt x="136" y="333"/>
                  </a:lnTo>
                  <a:lnTo>
                    <a:pt x="123" y="336"/>
                  </a:lnTo>
                  <a:lnTo>
                    <a:pt x="109" y="337"/>
                  </a:lnTo>
                  <a:lnTo>
                    <a:pt x="95" y="337"/>
                  </a:lnTo>
                  <a:lnTo>
                    <a:pt x="80" y="337"/>
                  </a:lnTo>
                  <a:lnTo>
                    <a:pt x="68" y="336"/>
                  </a:lnTo>
                  <a:lnTo>
                    <a:pt x="53" y="334"/>
                  </a:lnTo>
                  <a:lnTo>
                    <a:pt x="42" y="332"/>
                  </a:lnTo>
                  <a:lnTo>
                    <a:pt x="30" y="327"/>
                  </a:lnTo>
                  <a:lnTo>
                    <a:pt x="19" y="323"/>
                  </a:lnTo>
                  <a:lnTo>
                    <a:pt x="9" y="319"/>
                  </a:lnTo>
                  <a:lnTo>
                    <a:pt x="0" y="313"/>
                  </a:lnTo>
                  <a:lnTo>
                    <a:pt x="15" y="25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0" name="Freeform 18"/>
            <p:cNvSpPr>
              <a:spLocks/>
            </p:cNvSpPr>
            <p:nvPr/>
          </p:nvSpPr>
          <p:spPr bwMode="auto">
            <a:xfrm>
              <a:off x="1082" y="114"/>
              <a:ext cx="86" cy="112"/>
            </a:xfrm>
            <a:custGeom>
              <a:avLst/>
              <a:gdLst>
                <a:gd name="T0" fmla="*/ 0 w 256"/>
                <a:gd name="T1" fmla="*/ 0 h 336"/>
                <a:gd name="T2" fmla="*/ 0 w 256"/>
                <a:gd name="T3" fmla="*/ 0 h 336"/>
                <a:gd name="T4" fmla="*/ 0 w 256"/>
                <a:gd name="T5" fmla="*/ 0 h 336"/>
                <a:gd name="T6" fmla="*/ 0 w 256"/>
                <a:gd name="T7" fmla="*/ 0 h 336"/>
                <a:gd name="T8" fmla="*/ 0 w 256"/>
                <a:gd name="T9" fmla="*/ 0 h 336"/>
                <a:gd name="T10" fmla="*/ 0 w 256"/>
                <a:gd name="T11" fmla="*/ 0 h 336"/>
                <a:gd name="T12" fmla="*/ 0 w 256"/>
                <a:gd name="T13" fmla="*/ 0 h 336"/>
                <a:gd name="T14" fmla="*/ 0 w 256"/>
                <a:gd name="T15" fmla="*/ 0 h 336"/>
                <a:gd name="T16" fmla="*/ 0 w 256"/>
                <a:gd name="T17" fmla="*/ 0 h 336"/>
                <a:gd name="T18" fmla="*/ 0 w 256"/>
                <a:gd name="T19" fmla="*/ 0 h 336"/>
                <a:gd name="T20" fmla="*/ 0 w 256"/>
                <a:gd name="T21" fmla="*/ 0 h 336"/>
                <a:gd name="T22" fmla="*/ 0 w 256"/>
                <a:gd name="T23" fmla="*/ 0 h 336"/>
                <a:gd name="T24" fmla="*/ 0 w 256"/>
                <a:gd name="T25" fmla="*/ 0 h 336"/>
                <a:gd name="T26" fmla="*/ 0 w 256"/>
                <a:gd name="T27" fmla="*/ 0 h 336"/>
                <a:gd name="T28" fmla="*/ 0 w 256"/>
                <a:gd name="T29" fmla="*/ 0 h 336"/>
                <a:gd name="T30" fmla="*/ 0 w 256"/>
                <a:gd name="T31" fmla="*/ 0 h 336"/>
                <a:gd name="T32" fmla="*/ 0 w 256"/>
                <a:gd name="T33" fmla="*/ 0 h 336"/>
                <a:gd name="T34" fmla="*/ 0 w 256"/>
                <a:gd name="T35" fmla="*/ 0 h 336"/>
                <a:gd name="T36" fmla="*/ 0 w 256"/>
                <a:gd name="T37" fmla="*/ 0 h 336"/>
                <a:gd name="T38" fmla="*/ 0 w 256"/>
                <a:gd name="T39" fmla="*/ 0 h 336"/>
                <a:gd name="T40" fmla="*/ 0 w 256"/>
                <a:gd name="T41" fmla="*/ 0 h 336"/>
                <a:gd name="T42" fmla="*/ 0 w 256"/>
                <a:gd name="T43" fmla="*/ 0 h 336"/>
                <a:gd name="T44" fmla="*/ 0 w 256"/>
                <a:gd name="T45" fmla="*/ 0 h 336"/>
                <a:gd name="T46" fmla="*/ 0 w 256"/>
                <a:gd name="T47" fmla="*/ 0 h 336"/>
                <a:gd name="T48" fmla="*/ 0 w 256"/>
                <a:gd name="T49" fmla="*/ 0 h 336"/>
                <a:gd name="T50" fmla="*/ 0 w 256"/>
                <a:gd name="T51" fmla="*/ 0 h 336"/>
                <a:gd name="T52" fmla="*/ 0 w 256"/>
                <a:gd name="T53" fmla="*/ 0 h 336"/>
                <a:gd name="T54" fmla="*/ 0 w 256"/>
                <a:gd name="T55" fmla="*/ 0 h 336"/>
                <a:gd name="T56" fmla="*/ 0 w 256"/>
                <a:gd name="T57" fmla="*/ 0 h 336"/>
                <a:gd name="T58" fmla="*/ 0 w 256"/>
                <a:gd name="T59" fmla="*/ 0 h 336"/>
                <a:gd name="T60" fmla="*/ 0 w 256"/>
                <a:gd name="T61" fmla="*/ 0 h 336"/>
                <a:gd name="T62" fmla="*/ 0 w 256"/>
                <a:gd name="T63" fmla="*/ 0 h 336"/>
                <a:gd name="T64" fmla="*/ 0 w 256"/>
                <a:gd name="T65" fmla="*/ 0 h 336"/>
                <a:gd name="T66" fmla="*/ 0 w 256"/>
                <a:gd name="T67" fmla="*/ 0 h 336"/>
                <a:gd name="T68" fmla="*/ 0 w 256"/>
                <a:gd name="T69" fmla="*/ 0 h 336"/>
                <a:gd name="T70" fmla="*/ 0 w 256"/>
                <a:gd name="T71" fmla="*/ 0 h 336"/>
                <a:gd name="T72" fmla="*/ 0 w 256"/>
                <a:gd name="T73" fmla="*/ 0 h 336"/>
                <a:gd name="T74" fmla="*/ 0 w 256"/>
                <a:gd name="T75" fmla="*/ 0 h 336"/>
                <a:gd name="T76" fmla="*/ 0 w 256"/>
                <a:gd name="T77" fmla="*/ 0 h 336"/>
                <a:gd name="T78" fmla="*/ 0 w 256"/>
                <a:gd name="T79" fmla="*/ 0 h 336"/>
                <a:gd name="T80" fmla="*/ 0 w 256"/>
                <a:gd name="T81" fmla="*/ 0 h 336"/>
                <a:gd name="T82" fmla="*/ 0 w 256"/>
                <a:gd name="T83" fmla="*/ 0 h 336"/>
                <a:gd name="T84" fmla="*/ 0 w 256"/>
                <a:gd name="T85" fmla="*/ 0 h 336"/>
                <a:gd name="T86" fmla="*/ 0 w 256"/>
                <a:gd name="T87" fmla="*/ 0 h 336"/>
                <a:gd name="T88" fmla="*/ 0 w 256"/>
                <a:gd name="T89" fmla="*/ 0 h 336"/>
                <a:gd name="T90" fmla="*/ 0 w 256"/>
                <a:gd name="T91" fmla="*/ 0 h 336"/>
                <a:gd name="T92" fmla="*/ 0 w 256"/>
                <a:gd name="T93" fmla="*/ 0 h 336"/>
                <a:gd name="T94" fmla="*/ 0 w 256"/>
                <a:gd name="T95" fmla="*/ 0 h 336"/>
                <a:gd name="T96" fmla="*/ 0 w 256"/>
                <a:gd name="T97" fmla="*/ 0 h 3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56"/>
                <a:gd name="T148" fmla="*/ 0 h 336"/>
                <a:gd name="T149" fmla="*/ 256 w 256"/>
                <a:gd name="T150" fmla="*/ 336 h 3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56" h="336">
                  <a:moveTo>
                    <a:pt x="254" y="319"/>
                  </a:moveTo>
                  <a:lnTo>
                    <a:pt x="247" y="321"/>
                  </a:lnTo>
                  <a:lnTo>
                    <a:pt x="239" y="324"/>
                  </a:lnTo>
                  <a:lnTo>
                    <a:pt x="229" y="327"/>
                  </a:lnTo>
                  <a:lnTo>
                    <a:pt x="219" y="330"/>
                  </a:lnTo>
                  <a:lnTo>
                    <a:pt x="206" y="333"/>
                  </a:lnTo>
                  <a:lnTo>
                    <a:pt x="193" y="334"/>
                  </a:lnTo>
                  <a:lnTo>
                    <a:pt x="179" y="336"/>
                  </a:lnTo>
                  <a:lnTo>
                    <a:pt x="163" y="336"/>
                  </a:lnTo>
                  <a:lnTo>
                    <a:pt x="146" y="336"/>
                  </a:lnTo>
                  <a:lnTo>
                    <a:pt x="129" y="333"/>
                  </a:lnTo>
                  <a:lnTo>
                    <a:pt x="113" y="329"/>
                  </a:lnTo>
                  <a:lnTo>
                    <a:pt x="99" y="324"/>
                  </a:lnTo>
                  <a:lnTo>
                    <a:pt x="83" y="317"/>
                  </a:lnTo>
                  <a:lnTo>
                    <a:pt x="70" y="310"/>
                  </a:lnTo>
                  <a:lnTo>
                    <a:pt x="57" y="301"/>
                  </a:lnTo>
                  <a:lnTo>
                    <a:pt x="46" y="291"/>
                  </a:lnTo>
                  <a:lnTo>
                    <a:pt x="36" y="280"/>
                  </a:lnTo>
                  <a:lnTo>
                    <a:pt x="26" y="267"/>
                  </a:lnTo>
                  <a:lnTo>
                    <a:pt x="19" y="254"/>
                  </a:lnTo>
                  <a:lnTo>
                    <a:pt x="11" y="239"/>
                  </a:lnTo>
                  <a:lnTo>
                    <a:pt x="6" y="224"/>
                  </a:lnTo>
                  <a:lnTo>
                    <a:pt x="3" y="207"/>
                  </a:lnTo>
                  <a:lnTo>
                    <a:pt x="0" y="190"/>
                  </a:lnTo>
                  <a:lnTo>
                    <a:pt x="0" y="171"/>
                  </a:lnTo>
                  <a:lnTo>
                    <a:pt x="0" y="154"/>
                  </a:lnTo>
                  <a:lnTo>
                    <a:pt x="3" y="136"/>
                  </a:lnTo>
                  <a:lnTo>
                    <a:pt x="6" y="120"/>
                  </a:lnTo>
                  <a:lnTo>
                    <a:pt x="11" y="104"/>
                  </a:lnTo>
                  <a:lnTo>
                    <a:pt x="17" y="88"/>
                  </a:lnTo>
                  <a:lnTo>
                    <a:pt x="26" y="74"/>
                  </a:lnTo>
                  <a:lnTo>
                    <a:pt x="34" y="61"/>
                  </a:lnTo>
                  <a:lnTo>
                    <a:pt x="44" y="50"/>
                  </a:lnTo>
                  <a:lnTo>
                    <a:pt x="57" y="38"/>
                  </a:lnTo>
                  <a:lnTo>
                    <a:pt x="70" y="28"/>
                  </a:lnTo>
                  <a:lnTo>
                    <a:pt x="84" y="20"/>
                  </a:lnTo>
                  <a:lnTo>
                    <a:pt x="100" y="13"/>
                  </a:lnTo>
                  <a:lnTo>
                    <a:pt x="117" y="7"/>
                  </a:lnTo>
                  <a:lnTo>
                    <a:pt x="136" y="3"/>
                  </a:lnTo>
                  <a:lnTo>
                    <a:pt x="154" y="0"/>
                  </a:lnTo>
                  <a:lnTo>
                    <a:pt x="176" y="0"/>
                  </a:lnTo>
                  <a:lnTo>
                    <a:pt x="187" y="0"/>
                  </a:lnTo>
                  <a:lnTo>
                    <a:pt x="199" y="1"/>
                  </a:lnTo>
                  <a:lnTo>
                    <a:pt x="210" y="3"/>
                  </a:lnTo>
                  <a:lnTo>
                    <a:pt x="221" y="5"/>
                  </a:lnTo>
                  <a:lnTo>
                    <a:pt x="231" y="7"/>
                  </a:lnTo>
                  <a:lnTo>
                    <a:pt x="240" y="10"/>
                  </a:lnTo>
                  <a:lnTo>
                    <a:pt x="249" y="13"/>
                  </a:lnTo>
                  <a:lnTo>
                    <a:pt x="256" y="17"/>
                  </a:lnTo>
                  <a:lnTo>
                    <a:pt x="241" y="73"/>
                  </a:lnTo>
                  <a:lnTo>
                    <a:pt x="236" y="71"/>
                  </a:lnTo>
                  <a:lnTo>
                    <a:pt x="230" y="68"/>
                  </a:lnTo>
                  <a:lnTo>
                    <a:pt x="223" y="67"/>
                  </a:lnTo>
                  <a:lnTo>
                    <a:pt x="216" y="66"/>
                  </a:lnTo>
                  <a:lnTo>
                    <a:pt x="207" y="64"/>
                  </a:lnTo>
                  <a:lnTo>
                    <a:pt x="199" y="63"/>
                  </a:lnTo>
                  <a:lnTo>
                    <a:pt x="189" y="63"/>
                  </a:lnTo>
                  <a:lnTo>
                    <a:pt x="177" y="63"/>
                  </a:lnTo>
                  <a:lnTo>
                    <a:pt x="166" y="63"/>
                  </a:lnTo>
                  <a:lnTo>
                    <a:pt x="154" y="64"/>
                  </a:lnTo>
                  <a:lnTo>
                    <a:pt x="144" y="67"/>
                  </a:lnTo>
                  <a:lnTo>
                    <a:pt x="134" y="70"/>
                  </a:lnTo>
                  <a:lnTo>
                    <a:pt x="126" y="74"/>
                  </a:lnTo>
                  <a:lnTo>
                    <a:pt x="117" y="80"/>
                  </a:lnTo>
                  <a:lnTo>
                    <a:pt x="110" y="86"/>
                  </a:lnTo>
                  <a:lnTo>
                    <a:pt x="103" y="91"/>
                  </a:lnTo>
                  <a:lnTo>
                    <a:pt x="99" y="98"/>
                  </a:lnTo>
                  <a:lnTo>
                    <a:pt x="93" y="107"/>
                  </a:lnTo>
                  <a:lnTo>
                    <a:pt x="89" y="116"/>
                  </a:lnTo>
                  <a:lnTo>
                    <a:pt x="86" y="126"/>
                  </a:lnTo>
                  <a:lnTo>
                    <a:pt x="83" y="136"/>
                  </a:lnTo>
                  <a:lnTo>
                    <a:pt x="81" y="146"/>
                  </a:lnTo>
                  <a:lnTo>
                    <a:pt x="80" y="157"/>
                  </a:lnTo>
                  <a:lnTo>
                    <a:pt x="80" y="168"/>
                  </a:lnTo>
                  <a:lnTo>
                    <a:pt x="80" y="181"/>
                  </a:lnTo>
                  <a:lnTo>
                    <a:pt x="81" y="193"/>
                  </a:lnTo>
                  <a:lnTo>
                    <a:pt x="84" y="204"/>
                  </a:lnTo>
                  <a:lnTo>
                    <a:pt x="87" y="214"/>
                  </a:lnTo>
                  <a:lnTo>
                    <a:pt x="90" y="224"/>
                  </a:lnTo>
                  <a:lnTo>
                    <a:pt x="96" y="233"/>
                  </a:lnTo>
                  <a:lnTo>
                    <a:pt x="100" y="241"/>
                  </a:lnTo>
                  <a:lnTo>
                    <a:pt x="106" y="249"/>
                  </a:lnTo>
                  <a:lnTo>
                    <a:pt x="113" y="254"/>
                  </a:lnTo>
                  <a:lnTo>
                    <a:pt x="120" y="260"/>
                  </a:lnTo>
                  <a:lnTo>
                    <a:pt x="129" y="266"/>
                  </a:lnTo>
                  <a:lnTo>
                    <a:pt x="137" y="269"/>
                  </a:lnTo>
                  <a:lnTo>
                    <a:pt x="146" y="271"/>
                  </a:lnTo>
                  <a:lnTo>
                    <a:pt x="156" y="274"/>
                  </a:lnTo>
                  <a:lnTo>
                    <a:pt x="166" y="276"/>
                  </a:lnTo>
                  <a:lnTo>
                    <a:pt x="177" y="276"/>
                  </a:lnTo>
                  <a:lnTo>
                    <a:pt x="187" y="276"/>
                  </a:lnTo>
                  <a:lnTo>
                    <a:pt x="197" y="274"/>
                  </a:lnTo>
                  <a:lnTo>
                    <a:pt x="207" y="274"/>
                  </a:lnTo>
                  <a:lnTo>
                    <a:pt x="216" y="271"/>
                  </a:lnTo>
                  <a:lnTo>
                    <a:pt x="223" y="270"/>
                  </a:lnTo>
                  <a:lnTo>
                    <a:pt x="231" y="267"/>
                  </a:lnTo>
                  <a:lnTo>
                    <a:pt x="237" y="264"/>
                  </a:lnTo>
                  <a:lnTo>
                    <a:pt x="244" y="263"/>
                  </a:lnTo>
                  <a:lnTo>
                    <a:pt x="254" y="319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1" name="Freeform 19"/>
            <p:cNvSpPr>
              <a:spLocks noEditPoints="1"/>
            </p:cNvSpPr>
            <p:nvPr/>
          </p:nvSpPr>
          <p:spPr bwMode="auto">
            <a:xfrm>
              <a:off x="1173" y="114"/>
              <a:ext cx="97" cy="113"/>
            </a:xfrm>
            <a:custGeom>
              <a:avLst/>
              <a:gdLst>
                <a:gd name="T0" fmla="*/ 0 w 292"/>
                <a:gd name="T1" fmla="*/ 0 h 339"/>
                <a:gd name="T2" fmla="*/ 0 w 292"/>
                <a:gd name="T3" fmla="*/ 0 h 339"/>
                <a:gd name="T4" fmla="*/ 0 w 292"/>
                <a:gd name="T5" fmla="*/ 0 h 339"/>
                <a:gd name="T6" fmla="*/ 0 w 292"/>
                <a:gd name="T7" fmla="*/ 0 h 339"/>
                <a:gd name="T8" fmla="*/ 0 w 292"/>
                <a:gd name="T9" fmla="*/ 0 h 339"/>
                <a:gd name="T10" fmla="*/ 0 w 292"/>
                <a:gd name="T11" fmla="*/ 0 h 339"/>
                <a:gd name="T12" fmla="*/ 0 w 292"/>
                <a:gd name="T13" fmla="*/ 0 h 339"/>
                <a:gd name="T14" fmla="*/ 0 w 292"/>
                <a:gd name="T15" fmla="*/ 0 h 339"/>
                <a:gd name="T16" fmla="*/ 0 w 292"/>
                <a:gd name="T17" fmla="*/ 0 h 339"/>
                <a:gd name="T18" fmla="*/ 0 w 292"/>
                <a:gd name="T19" fmla="*/ 0 h 339"/>
                <a:gd name="T20" fmla="*/ 0 w 292"/>
                <a:gd name="T21" fmla="*/ 0 h 339"/>
                <a:gd name="T22" fmla="*/ 0 w 292"/>
                <a:gd name="T23" fmla="*/ 0 h 339"/>
                <a:gd name="T24" fmla="*/ 0 w 292"/>
                <a:gd name="T25" fmla="*/ 0 h 339"/>
                <a:gd name="T26" fmla="*/ 0 w 292"/>
                <a:gd name="T27" fmla="*/ 0 h 339"/>
                <a:gd name="T28" fmla="*/ 0 w 292"/>
                <a:gd name="T29" fmla="*/ 0 h 339"/>
                <a:gd name="T30" fmla="*/ 0 w 292"/>
                <a:gd name="T31" fmla="*/ 0 h 339"/>
                <a:gd name="T32" fmla="*/ 0 w 292"/>
                <a:gd name="T33" fmla="*/ 0 h 339"/>
                <a:gd name="T34" fmla="*/ 0 w 292"/>
                <a:gd name="T35" fmla="*/ 0 h 339"/>
                <a:gd name="T36" fmla="*/ 0 w 292"/>
                <a:gd name="T37" fmla="*/ 0 h 339"/>
                <a:gd name="T38" fmla="*/ 0 w 292"/>
                <a:gd name="T39" fmla="*/ 0 h 339"/>
                <a:gd name="T40" fmla="*/ 0 w 292"/>
                <a:gd name="T41" fmla="*/ 0 h 339"/>
                <a:gd name="T42" fmla="*/ 0 w 292"/>
                <a:gd name="T43" fmla="*/ 0 h 339"/>
                <a:gd name="T44" fmla="*/ 0 w 292"/>
                <a:gd name="T45" fmla="*/ 0 h 339"/>
                <a:gd name="T46" fmla="*/ 0 w 292"/>
                <a:gd name="T47" fmla="*/ 0 h 339"/>
                <a:gd name="T48" fmla="*/ 0 w 292"/>
                <a:gd name="T49" fmla="*/ 0 h 339"/>
                <a:gd name="T50" fmla="*/ 0 w 292"/>
                <a:gd name="T51" fmla="*/ 0 h 339"/>
                <a:gd name="T52" fmla="*/ 0 w 292"/>
                <a:gd name="T53" fmla="*/ 0 h 339"/>
                <a:gd name="T54" fmla="*/ 0 w 292"/>
                <a:gd name="T55" fmla="*/ 0 h 339"/>
                <a:gd name="T56" fmla="*/ 0 w 292"/>
                <a:gd name="T57" fmla="*/ 0 h 339"/>
                <a:gd name="T58" fmla="*/ 0 w 292"/>
                <a:gd name="T59" fmla="*/ 0 h 339"/>
                <a:gd name="T60" fmla="*/ 0 w 292"/>
                <a:gd name="T61" fmla="*/ 0 h 339"/>
                <a:gd name="T62" fmla="*/ 0 w 292"/>
                <a:gd name="T63" fmla="*/ 0 h 339"/>
                <a:gd name="T64" fmla="*/ 0 w 292"/>
                <a:gd name="T65" fmla="*/ 0 h 339"/>
                <a:gd name="T66" fmla="*/ 0 w 292"/>
                <a:gd name="T67" fmla="*/ 0 h 339"/>
                <a:gd name="T68" fmla="*/ 0 w 292"/>
                <a:gd name="T69" fmla="*/ 0 h 339"/>
                <a:gd name="T70" fmla="*/ 0 w 292"/>
                <a:gd name="T71" fmla="*/ 0 h 339"/>
                <a:gd name="T72" fmla="*/ 0 w 292"/>
                <a:gd name="T73" fmla="*/ 0 h 339"/>
                <a:gd name="T74" fmla="*/ 0 w 292"/>
                <a:gd name="T75" fmla="*/ 0 h 339"/>
                <a:gd name="T76" fmla="*/ 0 w 292"/>
                <a:gd name="T77" fmla="*/ 0 h 339"/>
                <a:gd name="T78" fmla="*/ 0 w 292"/>
                <a:gd name="T79" fmla="*/ 0 h 339"/>
                <a:gd name="T80" fmla="*/ 0 w 292"/>
                <a:gd name="T81" fmla="*/ 0 h 339"/>
                <a:gd name="T82" fmla="*/ 0 w 292"/>
                <a:gd name="T83" fmla="*/ 0 h 339"/>
                <a:gd name="T84" fmla="*/ 0 w 292"/>
                <a:gd name="T85" fmla="*/ 0 h 339"/>
                <a:gd name="T86" fmla="*/ 0 w 292"/>
                <a:gd name="T87" fmla="*/ 0 h 339"/>
                <a:gd name="T88" fmla="*/ 0 w 292"/>
                <a:gd name="T89" fmla="*/ 0 h 339"/>
                <a:gd name="T90" fmla="*/ 0 w 292"/>
                <a:gd name="T91" fmla="*/ 0 h 339"/>
                <a:gd name="T92" fmla="*/ 0 w 292"/>
                <a:gd name="T93" fmla="*/ 0 h 339"/>
                <a:gd name="T94" fmla="*/ 0 w 292"/>
                <a:gd name="T95" fmla="*/ 0 h 339"/>
                <a:gd name="T96" fmla="*/ 0 w 292"/>
                <a:gd name="T97" fmla="*/ 0 h 339"/>
                <a:gd name="T98" fmla="*/ 0 w 292"/>
                <a:gd name="T99" fmla="*/ 0 h 339"/>
                <a:gd name="T100" fmla="*/ 0 w 292"/>
                <a:gd name="T101" fmla="*/ 0 h 339"/>
                <a:gd name="T102" fmla="*/ 0 w 292"/>
                <a:gd name="T103" fmla="*/ 0 h 339"/>
                <a:gd name="T104" fmla="*/ 0 w 292"/>
                <a:gd name="T105" fmla="*/ 0 h 339"/>
                <a:gd name="T106" fmla="*/ 0 w 292"/>
                <a:gd name="T107" fmla="*/ 0 h 339"/>
                <a:gd name="T108" fmla="*/ 0 w 292"/>
                <a:gd name="T109" fmla="*/ 0 h 339"/>
                <a:gd name="T110" fmla="*/ 0 w 292"/>
                <a:gd name="T111" fmla="*/ 0 h 339"/>
                <a:gd name="T112" fmla="*/ 0 w 292"/>
                <a:gd name="T113" fmla="*/ 0 h 339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2"/>
                <a:gd name="T172" fmla="*/ 0 h 339"/>
                <a:gd name="T173" fmla="*/ 292 w 292"/>
                <a:gd name="T174" fmla="*/ 339 h 339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2" h="339">
                  <a:moveTo>
                    <a:pt x="76" y="187"/>
                  </a:moveTo>
                  <a:lnTo>
                    <a:pt x="78" y="199"/>
                  </a:lnTo>
                  <a:lnTo>
                    <a:pt x="79" y="210"/>
                  </a:lnTo>
                  <a:lnTo>
                    <a:pt x="82" y="220"/>
                  </a:lnTo>
                  <a:lnTo>
                    <a:pt x="85" y="229"/>
                  </a:lnTo>
                  <a:lnTo>
                    <a:pt x="89" y="237"/>
                  </a:lnTo>
                  <a:lnTo>
                    <a:pt x="93" y="244"/>
                  </a:lnTo>
                  <a:lnTo>
                    <a:pt x="99" y="251"/>
                  </a:lnTo>
                  <a:lnTo>
                    <a:pt x="105" y="257"/>
                  </a:lnTo>
                  <a:lnTo>
                    <a:pt x="112" y="261"/>
                  </a:lnTo>
                  <a:lnTo>
                    <a:pt x="119" y="266"/>
                  </a:lnTo>
                  <a:lnTo>
                    <a:pt x="128" y="269"/>
                  </a:lnTo>
                  <a:lnTo>
                    <a:pt x="136" y="271"/>
                  </a:lnTo>
                  <a:lnTo>
                    <a:pt x="153" y="276"/>
                  </a:lnTo>
                  <a:lnTo>
                    <a:pt x="173" y="277"/>
                  </a:lnTo>
                  <a:lnTo>
                    <a:pt x="188" y="276"/>
                  </a:lnTo>
                  <a:lnTo>
                    <a:pt x="201" y="276"/>
                  </a:lnTo>
                  <a:lnTo>
                    <a:pt x="213" y="274"/>
                  </a:lnTo>
                  <a:lnTo>
                    <a:pt x="223" y="273"/>
                  </a:lnTo>
                  <a:lnTo>
                    <a:pt x="235" y="270"/>
                  </a:lnTo>
                  <a:lnTo>
                    <a:pt x="245" y="267"/>
                  </a:lnTo>
                  <a:lnTo>
                    <a:pt x="253" y="264"/>
                  </a:lnTo>
                  <a:lnTo>
                    <a:pt x="262" y="261"/>
                  </a:lnTo>
                  <a:lnTo>
                    <a:pt x="273" y="316"/>
                  </a:lnTo>
                  <a:lnTo>
                    <a:pt x="263" y="319"/>
                  </a:lnTo>
                  <a:lnTo>
                    <a:pt x="253" y="323"/>
                  </a:lnTo>
                  <a:lnTo>
                    <a:pt x="241" y="327"/>
                  </a:lnTo>
                  <a:lnTo>
                    <a:pt x="228" y="330"/>
                  </a:lnTo>
                  <a:lnTo>
                    <a:pt x="213" y="333"/>
                  </a:lnTo>
                  <a:lnTo>
                    <a:pt x="198" y="336"/>
                  </a:lnTo>
                  <a:lnTo>
                    <a:pt x="181" y="337"/>
                  </a:lnTo>
                  <a:lnTo>
                    <a:pt x="163" y="339"/>
                  </a:lnTo>
                  <a:lnTo>
                    <a:pt x="145" y="337"/>
                  </a:lnTo>
                  <a:lnTo>
                    <a:pt x="128" y="334"/>
                  </a:lnTo>
                  <a:lnTo>
                    <a:pt x="111" y="332"/>
                  </a:lnTo>
                  <a:lnTo>
                    <a:pt x="95" y="326"/>
                  </a:lnTo>
                  <a:lnTo>
                    <a:pt x="80" y="319"/>
                  </a:lnTo>
                  <a:lnTo>
                    <a:pt x="66" y="311"/>
                  </a:lnTo>
                  <a:lnTo>
                    <a:pt x="55" y="303"/>
                  </a:lnTo>
                  <a:lnTo>
                    <a:pt x="43" y="291"/>
                  </a:lnTo>
                  <a:lnTo>
                    <a:pt x="33" y="280"/>
                  </a:lnTo>
                  <a:lnTo>
                    <a:pt x="25" y="269"/>
                  </a:lnTo>
                  <a:lnTo>
                    <a:pt x="18" y="254"/>
                  </a:lnTo>
                  <a:lnTo>
                    <a:pt x="12" y="240"/>
                  </a:lnTo>
                  <a:lnTo>
                    <a:pt x="6" y="224"/>
                  </a:lnTo>
                  <a:lnTo>
                    <a:pt x="3" y="209"/>
                  </a:lnTo>
                  <a:lnTo>
                    <a:pt x="0" y="191"/>
                  </a:lnTo>
                  <a:lnTo>
                    <a:pt x="0" y="173"/>
                  </a:lnTo>
                  <a:lnTo>
                    <a:pt x="0" y="156"/>
                  </a:lnTo>
                  <a:lnTo>
                    <a:pt x="3" y="138"/>
                  </a:lnTo>
                  <a:lnTo>
                    <a:pt x="6" y="123"/>
                  </a:lnTo>
                  <a:lnTo>
                    <a:pt x="10" y="107"/>
                  </a:lnTo>
                  <a:lnTo>
                    <a:pt x="16" y="93"/>
                  </a:lnTo>
                  <a:lnTo>
                    <a:pt x="23" y="78"/>
                  </a:lnTo>
                  <a:lnTo>
                    <a:pt x="30" y="64"/>
                  </a:lnTo>
                  <a:lnTo>
                    <a:pt x="40" y="51"/>
                  </a:lnTo>
                  <a:lnTo>
                    <a:pt x="50" y="41"/>
                  </a:lnTo>
                  <a:lnTo>
                    <a:pt x="62" y="30"/>
                  </a:lnTo>
                  <a:lnTo>
                    <a:pt x="75" y="21"/>
                  </a:lnTo>
                  <a:lnTo>
                    <a:pt x="89" y="14"/>
                  </a:lnTo>
                  <a:lnTo>
                    <a:pt x="105" y="8"/>
                  </a:lnTo>
                  <a:lnTo>
                    <a:pt x="121" y="4"/>
                  </a:lnTo>
                  <a:lnTo>
                    <a:pt x="138" y="1"/>
                  </a:lnTo>
                  <a:lnTo>
                    <a:pt x="156" y="0"/>
                  </a:lnTo>
                  <a:lnTo>
                    <a:pt x="175" y="1"/>
                  </a:lnTo>
                  <a:lnTo>
                    <a:pt x="192" y="4"/>
                  </a:lnTo>
                  <a:lnTo>
                    <a:pt x="208" y="8"/>
                  </a:lnTo>
                  <a:lnTo>
                    <a:pt x="221" y="14"/>
                  </a:lnTo>
                  <a:lnTo>
                    <a:pt x="233" y="23"/>
                  </a:lnTo>
                  <a:lnTo>
                    <a:pt x="245" y="31"/>
                  </a:lnTo>
                  <a:lnTo>
                    <a:pt x="255" y="41"/>
                  </a:lnTo>
                  <a:lnTo>
                    <a:pt x="263" y="53"/>
                  </a:lnTo>
                  <a:lnTo>
                    <a:pt x="271" y="64"/>
                  </a:lnTo>
                  <a:lnTo>
                    <a:pt x="276" y="77"/>
                  </a:lnTo>
                  <a:lnTo>
                    <a:pt x="282" y="88"/>
                  </a:lnTo>
                  <a:lnTo>
                    <a:pt x="285" y="103"/>
                  </a:lnTo>
                  <a:lnTo>
                    <a:pt x="288" y="116"/>
                  </a:lnTo>
                  <a:lnTo>
                    <a:pt x="291" y="128"/>
                  </a:lnTo>
                  <a:lnTo>
                    <a:pt x="292" y="141"/>
                  </a:lnTo>
                  <a:lnTo>
                    <a:pt x="292" y="154"/>
                  </a:lnTo>
                  <a:lnTo>
                    <a:pt x="292" y="158"/>
                  </a:lnTo>
                  <a:lnTo>
                    <a:pt x="292" y="164"/>
                  </a:lnTo>
                  <a:lnTo>
                    <a:pt x="292" y="168"/>
                  </a:lnTo>
                  <a:lnTo>
                    <a:pt x="292" y="173"/>
                  </a:lnTo>
                  <a:lnTo>
                    <a:pt x="292" y="177"/>
                  </a:lnTo>
                  <a:lnTo>
                    <a:pt x="291" y="180"/>
                  </a:lnTo>
                  <a:lnTo>
                    <a:pt x="291" y="183"/>
                  </a:lnTo>
                  <a:lnTo>
                    <a:pt x="291" y="186"/>
                  </a:lnTo>
                  <a:lnTo>
                    <a:pt x="76" y="187"/>
                  </a:lnTo>
                  <a:close/>
                  <a:moveTo>
                    <a:pt x="219" y="131"/>
                  </a:moveTo>
                  <a:lnTo>
                    <a:pt x="218" y="118"/>
                  </a:lnTo>
                  <a:lnTo>
                    <a:pt x="216" y="106"/>
                  </a:lnTo>
                  <a:lnTo>
                    <a:pt x="213" y="93"/>
                  </a:lnTo>
                  <a:lnTo>
                    <a:pt x="206" y="81"/>
                  </a:lnTo>
                  <a:lnTo>
                    <a:pt x="203" y="76"/>
                  </a:lnTo>
                  <a:lnTo>
                    <a:pt x="198" y="71"/>
                  </a:lnTo>
                  <a:lnTo>
                    <a:pt x="193" y="67"/>
                  </a:lnTo>
                  <a:lnTo>
                    <a:pt x="186" y="63"/>
                  </a:lnTo>
                  <a:lnTo>
                    <a:pt x="179" y="60"/>
                  </a:lnTo>
                  <a:lnTo>
                    <a:pt x="171" y="57"/>
                  </a:lnTo>
                  <a:lnTo>
                    <a:pt x="162" y="56"/>
                  </a:lnTo>
                  <a:lnTo>
                    <a:pt x="151" y="56"/>
                  </a:lnTo>
                  <a:lnTo>
                    <a:pt x="141" y="56"/>
                  </a:lnTo>
                  <a:lnTo>
                    <a:pt x="132" y="57"/>
                  </a:lnTo>
                  <a:lnTo>
                    <a:pt x="125" y="60"/>
                  </a:lnTo>
                  <a:lnTo>
                    <a:pt x="118" y="63"/>
                  </a:lnTo>
                  <a:lnTo>
                    <a:pt x="111" y="66"/>
                  </a:lnTo>
                  <a:lnTo>
                    <a:pt x="105" y="70"/>
                  </a:lnTo>
                  <a:lnTo>
                    <a:pt x="99" y="76"/>
                  </a:lnTo>
                  <a:lnTo>
                    <a:pt x="95" y="80"/>
                  </a:lnTo>
                  <a:lnTo>
                    <a:pt x="88" y="91"/>
                  </a:lnTo>
                  <a:lnTo>
                    <a:pt x="82" y="104"/>
                  </a:lnTo>
                  <a:lnTo>
                    <a:pt x="79" y="117"/>
                  </a:lnTo>
                  <a:lnTo>
                    <a:pt x="78" y="131"/>
                  </a:lnTo>
                  <a:lnTo>
                    <a:pt x="219" y="131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2" name="Freeform 20"/>
            <p:cNvSpPr>
              <a:spLocks/>
            </p:cNvSpPr>
            <p:nvPr/>
          </p:nvSpPr>
          <p:spPr bwMode="auto">
            <a:xfrm>
              <a:off x="16" y="16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116"/>
                  </a:moveTo>
                  <a:lnTo>
                    <a:pt x="0" y="30"/>
                  </a:lnTo>
                  <a:lnTo>
                    <a:pt x="0" y="24"/>
                  </a:lnTo>
                  <a:lnTo>
                    <a:pt x="3" y="19"/>
                  </a:lnTo>
                  <a:lnTo>
                    <a:pt x="6" y="13"/>
                  </a:lnTo>
                  <a:lnTo>
                    <a:pt x="9" y="9"/>
                  </a:lnTo>
                  <a:lnTo>
                    <a:pt x="13" y="6"/>
                  </a:lnTo>
                  <a:lnTo>
                    <a:pt x="19" y="3"/>
                  </a:lnTo>
                  <a:lnTo>
                    <a:pt x="24" y="0"/>
                  </a:lnTo>
                  <a:lnTo>
                    <a:pt x="30" y="0"/>
                  </a:lnTo>
                  <a:lnTo>
                    <a:pt x="420" y="0"/>
                  </a:lnTo>
                  <a:lnTo>
                    <a:pt x="426" y="0"/>
                  </a:lnTo>
                  <a:lnTo>
                    <a:pt x="432" y="3"/>
                  </a:lnTo>
                  <a:lnTo>
                    <a:pt x="436" y="6"/>
                  </a:lnTo>
                  <a:lnTo>
                    <a:pt x="442" y="9"/>
                  </a:lnTo>
                  <a:lnTo>
                    <a:pt x="445" y="13"/>
                  </a:lnTo>
                  <a:lnTo>
                    <a:pt x="447" y="19"/>
                  </a:lnTo>
                  <a:lnTo>
                    <a:pt x="449" y="24"/>
                  </a:lnTo>
                  <a:lnTo>
                    <a:pt x="450" y="30"/>
                  </a:lnTo>
                  <a:lnTo>
                    <a:pt x="450" y="116"/>
                  </a:lnTo>
                  <a:lnTo>
                    <a:pt x="0" y="11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3" name="Rectangle 21"/>
            <p:cNvSpPr>
              <a:spLocks noChangeArrowheads="1"/>
            </p:cNvSpPr>
            <p:nvPr/>
          </p:nvSpPr>
          <p:spPr bwMode="auto">
            <a:xfrm>
              <a:off x="16" y="61"/>
              <a:ext cx="150" cy="174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64" name="Freeform 22"/>
            <p:cNvSpPr>
              <a:spLocks/>
            </p:cNvSpPr>
            <p:nvPr/>
          </p:nvSpPr>
          <p:spPr bwMode="auto">
            <a:xfrm>
              <a:off x="134" y="22"/>
              <a:ext cx="21" cy="26"/>
            </a:xfrm>
            <a:custGeom>
              <a:avLst/>
              <a:gdLst>
                <a:gd name="T0" fmla="*/ 0 w 62"/>
                <a:gd name="T1" fmla="*/ 0 h 78"/>
                <a:gd name="T2" fmla="*/ 0 w 62"/>
                <a:gd name="T3" fmla="*/ 0 h 78"/>
                <a:gd name="T4" fmla="*/ 0 w 62"/>
                <a:gd name="T5" fmla="*/ 0 h 78"/>
                <a:gd name="T6" fmla="*/ 0 w 62"/>
                <a:gd name="T7" fmla="*/ 0 h 78"/>
                <a:gd name="T8" fmla="*/ 0 w 62"/>
                <a:gd name="T9" fmla="*/ 0 h 78"/>
                <a:gd name="T10" fmla="*/ 0 w 62"/>
                <a:gd name="T11" fmla="*/ 0 h 78"/>
                <a:gd name="T12" fmla="*/ 0 w 62"/>
                <a:gd name="T13" fmla="*/ 0 h 78"/>
                <a:gd name="T14" fmla="*/ 0 w 62"/>
                <a:gd name="T15" fmla="*/ 0 h 78"/>
                <a:gd name="T16" fmla="*/ 0 w 62"/>
                <a:gd name="T17" fmla="*/ 0 h 78"/>
                <a:gd name="T18" fmla="*/ 0 w 62"/>
                <a:gd name="T19" fmla="*/ 0 h 78"/>
                <a:gd name="T20" fmla="*/ 0 w 62"/>
                <a:gd name="T21" fmla="*/ 0 h 78"/>
                <a:gd name="T22" fmla="*/ 0 w 62"/>
                <a:gd name="T23" fmla="*/ 0 h 78"/>
                <a:gd name="T24" fmla="*/ 0 w 62"/>
                <a:gd name="T25" fmla="*/ 0 h 78"/>
                <a:gd name="T26" fmla="*/ 0 w 62"/>
                <a:gd name="T27" fmla="*/ 0 h 78"/>
                <a:gd name="T28" fmla="*/ 0 w 62"/>
                <a:gd name="T29" fmla="*/ 0 h 78"/>
                <a:gd name="T30" fmla="*/ 0 w 62"/>
                <a:gd name="T31" fmla="*/ 0 h 78"/>
                <a:gd name="T32" fmla="*/ 0 w 62"/>
                <a:gd name="T33" fmla="*/ 0 h 78"/>
                <a:gd name="T34" fmla="*/ 0 w 62"/>
                <a:gd name="T35" fmla="*/ 0 h 78"/>
                <a:gd name="T36" fmla="*/ 0 w 62"/>
                <a:gd name="T37" fmla="*/ 0 h 78"/>
                <a:gd name="T38" fmla="*/ 0 w 62"/>
                <a:gd name="T39" fmla="*/ 0 h 78"/>
                <a:gd name="T40" fmla="*/ 0 w 62"/>
                <a:gd name="T41" fmla="*/ 0 h 78"/>
                <a:gd name="T42" fmla="*/ 0 w 62"/>
                <a:gd name="T43" fmla="*/ 0 h 78"/>
                <a:gd name="T44" fmla="*/ 0 w 62"/>
                <a:gd name="T45" fmla="*/ 0 h 78"/>
                <a:gd name="T46" fmla="*/ 0 w 62"/>
                <a:gd name="T47" fmla="*/ 0 h 78"/>
                <a:gd name="T48" fmla="*/ 0 w 62"/>
                <a:gd name="T49" fmla="*/ 0 h 78"/>
                <a:gd name="T50" fmla="*/ 0 w 62"/>
                <a:gd name="T51" fmla="*/ 0 h 78"/>
                <a:gd name="T52" fmla="*/ 0 w 62"/>
                <a:gd name="T53" fmla="*/ 0 h 78"/>
                <a:gd name="T54" fmla="*/ 0 w 62"/>
                <a:gd name="T55" fmla="*/ 0 h 78"/>
                <a:gd name="T56" fmla="*/ 0 w 62"/>
                <a:gd name="T57" fmla="*/ 0 h 78"/>
                <a:gd name="T58" fmla="*/ 0 w 62"/>
                <a:gd name="T59" fmla="*/ 0 h 78"/>
                <a:gd name="T60" fmla="*/ 0 w 62"/>
                <a:gd name="T61" fmla="*/ 0 h 78"/>
                <a:gd name="T62" fmla="*/ 0 w 62"/>
                <a:gd name="T63" fmla="*/ 0 h 78"/>
                <a:gd name="T64" fmla="*/ 0 w 62"/>
                <a:gd name="T65" fmla="*/ 0 h 78"/>
                <a:gd name="T66" fmla="*/ 0 w 62"/>
                <a:gd name="T67" fmla="*/ 0 h 78"/>
                <a:gd name="T68" fmla="*/ 0 w 62"/>
                <a:gd name="T69" fmla="*/ 0 h 78"/>
                <a:gd name="T70" fmla="*/ 0 w 62"/>
                <a:gd name="T71" fmla="*/ 0 h 78"/>
                <a:gd name="T72" fmla="*/ 0 w 62"/>
                <a:gd name="T73" fmla="*/ 0 h 78"/>
                <a:gd name="T74" fmla="*/ 0 w 62"/>
                <a:gd name="T75" fmla="*/ 0 h 78"/>
                <a:gd name="T76" fmla="*/ 0 w 62"/>
                <a:gd name="T77" fmla="*/ 0 h 78"/>
                <a:gd name="T78" fmla="*/ 0 w 62"/>
                <a:gd name="T79" fmla="*/ 0 h 78"/>
                <a:gd name="T80" fmla="*/ 0 w 62"/>
                <a:gd name="T81" fmla="*/ 0 h 78"/>
                <a:gd name="T82" fmla="*/ 0 w 62"/>
                <a:gd name="T83" fmla="*/ 0 h 78"/>
                <a:gd name="T84" fmla="*/ 0 w 62"/>
                <a:gd name="T85" fmla="*/ 0 h 78"/>
                <a:gd name="T86" fmla="*/ 0 w 62"/>
                <a:gd name="T87" fmla="*/ 0 h 78"/>
                <a:gd name="T88" fmla="*/ 0 w 62"/>
                <a:gd name="T89" fmla="*/ 0 h 78"/>
                <a:gd name="T90" fmla="*/ 0 w 62"/>
                <a:gd name="T91" fmla="*/ 0 h 78"/>
                <a:gd name="T92" fmla="*/ 0 w 62"/>
                <a:gd name="T93" fmla="*/ 0 h 78"/>
                <a:gd name="T94" fmla="*/ 0 w 62"/>
                <a:gd name="T95" fmla="*/ 0 h 78"/>
                <a:gd name="T96" fmla="*/ 0 w 62"/>
                <a:gd name="T97" fmla="*/ 0 h 78"/>
                <a:gd name="T98" fmla="*/ 0 w 62"/>
                <a:gd name="T99" fmla="*/ 0 h 78"/>
                <a:gd name="T100" fmla="*/ 0 w 62"/>
                <a:gd name="T101" fmla="*/ 0 h 78"/>
                <a:gd name="T102" fmla="*/ 0 w 62"/>
                <a:gd name="T103" fmla="*/ 0 h 78"/>
                <a:gd name="T104" fmla="*/ 0 w 62"/>
                <a:gd name="T105" fmla="*/ 0 h 78"/>
                <a:gd name="T106" fmla="*/ 0 w 62"/>
                <a:gd name="T107" fmla="*/ 0 h 78"/>
                <a:gd name="T108" fmla="*/ 0 w 62"/>
                <a:gd name="T109" fmla="*/ 0 h 78"/>
                <a:gd name="T110" fmla="*/ 0 w 62"/>
                <a:gd name="T111" fmla="*/ 0 h 78"/>
                <a:gd name="T112" fmla="*/ 0 w 62"/>
                <a:gd name="T113" fmla="*/ 0 h 7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2"/>
                <a:gd name="T172" fmla="*/ 0 h 78"/>
                <a:gd name="T173" fmla="*/ 62 w 62"/>
                <a:gd name="T174" fmla="*/ 78 h 7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2" h="78">
                  <a:moveTo>
                    <a:pt x="0" y="56"/>
                  </a:moveTo>
                  <a:lnTo>
                    <a:pt x="1" y="56"/>
                  </a:lnTo>
                  <a:lnTo>
                    <a:pt x="1" y="57"/>
                  </a:lnTo>
                  <a:lnTo>
                    <a:pt x="2" y="58"/>
                  </a:lnTo>
                  <a:lnTo>
                    <a:pt x="4" y="58"/>
                  </a:lnTo>
                  <a:lnTo>
                    <a:pt x="5" y="60"/>
                  </a:lnTo>
                  <a:lnTo>
                    <a:pt x="7" y="61"/>
                  </a:lnTo>
                  <a:lnTo>
                    <a:pt x="8" y="61"/>
                  </a:lnTo>
                  <a:lnTo>
                    <a:pt x="11" y="63"/>
                  </a:lnTo>
                  <a:lnTo>
                    <a:pt x="14" y="64"/>
                  </a:lnTo>
                  <a:lnTo>
                    <a:pt x="17" y="66"/>
                  </a:lnTo>
                  <a:lnTo>
                    <a:pt x="18" y="66"/>
                  </a:lnTo>
                  <a:lnTo>
                    <a:pt x="21" y="67"/>
                  </a:lnTo>
                  <a:lnTo>
                    <a:pt x="24" y="67"/>
                  </a:lnTo>
                  <a:lnTo>
                    <a:pt x="27" y="67"/>
                  </a:lnTo>
                  <a:lnTo>
                    <a:pt x="28" y="67"/>
                  </a:lnTo>
                  <a:lnTo>
                    <a:pt x="32" y="67"/>
                  </a:lnTo>
                  <a:lnTo>
                    <a:pt x="35" y="66"/>
                  </a:lnTo>
                  <a:lnTo>
                    <a:pt x="40" y="66"/>
                  </a:lnTo>
                  <a:lnTo>
                    <a:pt x="41" y="64"/>
                  </a:lnTo>
                  <a:lnTo>
                    <a:pt x="44" y="63"/>
                  </a:lnTo>
                  <a:lnTo>
                    <a:pt x="45" y="60"/>
                  </a:lnTo>
                  <a:lnTo>
                    <a:pt x="45" y="58"/>
                  </a:lnTo>
                  <a:lnTo>
                    <a:pt x="45" y="56"/>
                  </a:lnTo>
                  <a:lnTo>
                    <a:pt x="45" y="53"/>
                  </a:lnTo>
                  <a:lnTo>
                    <a:pt x="44" y="50"/>
                  </a:lnTo>
                  <a:lnTo>
                    <a:pt x="42" y="48"/>
                  </a:lnTo>
                  <a:lnTo>
                    <a:pt x="40" y="47"/>
                  </a:lnTo>
                  <a:lnTo>
                    <a:pt x="37" y="47"/>
                  </a:lnTo>
                  <a:lnTo>
                    <a:pt x="34" y="46"/>
                  </a:lnTo>
                  <a:lnTo>
                    <a:pt x="30" y="46"/>
                  </a:lnTo>
                  <a:lnTo>
                    <a:pt x="25" y="44"/>
                  </a:lnTo>
                  <a:lnTo>
                    <a:pt x="20" y="43"/>
                  </a:lnTo>
                  <a:lnTo>
                    <a:pt x="15" y="41"/>
                  </a:lnTo>
                  <a:lnTo>
                    <a:pt x="11" y="40"/>
                  </a:lnTo>
                  <a:lnTo>
                    <a:pt x="7" y="37"/>
                  </a:lnTo>
                  <a:lnTo>
                    <a:pt x="4" y="34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1" y="23"/>
                  </a:lnTo>
                  <a:lnTo>
                    <a:pt x="1" y="17"/>
                  </a:lnTo>
                  <a:lnTo>
                    <a:pt x="4" y="13"/>
                  </a:lnTo>
                  <a:lnTo>
                    <a:pt x="5" y="10"/>
                  </a:lnTo>
                  <a:lnTo>
                    <a:pt x="10" y="5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0" y="1"/>
                  </a:lnTo>
                  <a:lnTo>
                    <a:pt x="52" y="3"/>
                  </a:lnTo>
                  <a:lnTo>
                    <a:pt x="54" y="4"/>
                  </a:lnTo>
                  <a:lnTo>
                    <a:pt x="57" y="4"/>
                  </a:lnTo>
                  <a:lnTo>
                    <a:pt x="57" y="21"/>
                  </a:lnTo>
                  <a:lnTo>
                    <a:pt x="55" y="20"/>
                  </a:lnTo>
                  <a:lnTo>
                    <a:pt x="54" y="18"/>
                  </a:lnTo>
                  <a:lnTo>
                    <a:pt x="52" y="17"/>
                  </a:lnTo>
                  <a:lnTo>
                    <a:pt x="51" y="17"/>
                  </a:lnTo>
                  <a:lnTo>
                    <a:pt x="50" y="16"/>
                  </a:lnTo>
                  <a:lnTo>
                    <a:pt x="48" y="16"/>
                  </a:lnTo>
                  <a:lnTo>
                    <a:pt x="47" y="14"/>
                  </a:lnTo>
                  <a:lnTo>
                    <a:pt x="45" y="14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0" y="13"/>
                  </a:lnTo>
                  <a:lnTo>
                    <a:pt x="37" y="13"/>
                  </a:lnTo>
                  <a:lnTo>
                    <a:pt x="35" y="11"/>
                  </a:lnTo>
                  <a:lnTo>
                    <a:pt x="32" y="11"/>
                  </a:lnTo>
                  <a:lnTo>
                    <a:pt x="31" y="11"/>
                  </a:lnTo>
                  <a:lnTo>
                    <a:pt x="28" y="11"/>
                  </a:lnTo>
                  <a:lnTo>
                    <a:pt x="25" y="13"/>
                  </a:lnTo>
                  <a:lnTo>
                    <a:pt x="22" y="13"/>
                  </a:lnTo>
                  <a:lnTo>
                    <a:pt x="21" y="14"/>
                  </a:lnTo>
                  <a:lnTo>
                    <a:pt x="20" y="16"/>
                  </a:lnTo>
                  <a:lnTo>
                    <a:pt x="18" y="17"/>
                  </a:lnTo>
                  <a:lnTo>
                    <a:pt x="17" y="18"/>
                  </a:lnTo>
                  <a:lnTo>
                    <a:pt x="17" y="20"/>
                  </a:lnTo>
                  <a:lnTo>
                    <a:pt x="18" y="21"/>
                  </a:lnTo>
                  <a:lnTo>
                    <a:pt x="18" y="24"/>
                  </a:lnTo>
                  <a:lnTo>
                    <a:pt x="20" y="26"/>
                  </a:lnTo>
                  <a:lnTo>
                    <a:pt x="22" y="27"/>
                  </a:lnTo>
                  <a:lnTo>
                    <a:pt x="25" y="27"/>
                  </a:lnTo>
                  <a:lnTo>
                    <a:pt x="30" y="28"/>
                  </a:lnTo>
                  <a:lnTo>
                    <a:pt x="34" y="30"/>
                  </a:lnTo>
                  <a:lnTo>
                    <a:pt x="40" y="31"/>
                  </a:lnTo>
                  <a:lnTo>
                    <a:pt x="44" y="31"/>
                  </a:lnTo>
                  <a:lnTo>
                    <a:pt x="50" y="34"/>
                  </a:lnTo>
                  <a:lnTo>
                    <a:pt x="54" y="36"/>
                  </a:lnTo>
                  <a:lnTo>
                    <a:pt x="57" y="38"/>
                  </a:lnTo>
                  <a:lnTo>
                    <a:pt x="60" y="41"/>
                  </a:lnTo>
                  <a:lnTo>
                    <a:pt x="61" y="44"/>
                  </a:lnTo>
                  <a:lnTo>
                    <a:pt x="62" y="48"/>
                  </a:lnTo>
                  <a:lnTo>
                    <a:pt x="62" y="53"/>
                  </a:lnTo>
                  <a:lnTo>
                    <a:pt x="62" y="58"/>
                  </a:lnTo>
                  <a:lnTo>
                    <a:pt x="60" y="64"/>
                  </a:lnTo>
                  <a:lnTo>
                    <a:pt x="57" y="68"/>
                  </a:lnTo>
                  <a:lnTo>
                    <a:pt x="54" y="71"/>
                  </a:lnTo>
                  <a:lnTo>
                    <a:pt x="48" y="76"/>
                  </a:lnTo>
                  <a:lnTo>
                    <a:pt x="42" y="77"/>
                  </a:lnTo>
                  <a:lnTo>
                    <a:pt x="37" y="78"/>
                  </a:lnTo>
                  <a:lnTo>
                    <a:pt x="28" y="78"/>
                  </a:lnTo>
                  <a:lnTo>
                    <a:pt x="25" y="78"/>
                  </a:lnTo>
                  <a:lnTo>
                    <a:pt x="21" y="78"/>
                  </a:lnTo>
                  <a:lnTo>
                    <a:pt x="18" y="78"/>
                  </a:lnTo>
                  <a:lnTo>
                    <a:pt x="14" y="77"/>
                  </a:lnTo>
                  <a:lnTo>
                    <a:pt x="10" y="77"/>
                  </a:lnTo>
                  <a:lnTo>
                    <a:pt x="7" y="76"/>
                  </a:lnTo>
                  <a:lnTo>
                    <a:pt x="2" y="74"/>
                  </a:lnTo>
                  <a:lnTo>
                    <a:pt x="0" y="74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5" name="Freeform 23"/>
            <p:cNvSpPr>
              <a:spLocks noEditPoints="1"/>
            </p:cNvSpPr>
            <p:nvPr/>
          </p:nvSpPr>
          <p:spPr bwMode="auto">
            <a:xfrm>
              <a:off x="26" y="22"/>
              <a:ext cx="27" cy="26"/>
            </a:xfrm>
            <a:custGeom>
              <a:avLst/>
              <a:gdLst>
                <a:gd name="T0" fmla="*/ 0 w 81"/>
                <a:gd name="T1" fmla="*/ 0 h 77"/>
                <a:gd name="T2" fmla="*/ 0 w 81"/>
                <a:gd name="T3" fmla="*/ 0 h 77"/>
                <a:gd name="T4" fmla="*/ 0 w 81"/>
                <a:gd name="T5" fmla="*/ 0 h 77"/>
                <a:gd name="T6" fmla="*/ 0 w 81"/>
                <a:gd name="T7" fmla="*/ 0 h 77"/>
                <a:gd name="T8" fmla="*/ 0 w 81"/>
                <a:gd name="T9" fmla="*/ 0 h 77"/>
                <a:gd name="T10" fmla="*/ 0 w 81"/>
                <a:gd name="T11" fmla="*/ 0 h 77"/>
                <a:gd name="T12" fmla="*/ 0 w 81"/>
                <a:gd name="T13" fmla="*/ 0 h 77"/>
                <a:gd name="T14" fmla="*/ 0 w 81"/>
                <a:gd name="T15" fmla="*/ 0 h 77"/>
                <a:gd name="T16" fmla="*/ 0 w 81"/>
                <a:gd name="T17" fmla="*/ 0 h 77"/>
                <a:gd name="T18" fmla="*/ 0 w 81"/>
                <a:gd name="T19" fmla="*/ 0 h 77"/>
                <a:gd name="T20" fmla="*/ 0 w 81"/>
                <a:gd name="T21" fmla="*/ 0 h 77"/>
                <a:gd name="T22" fmla="*/ 0 w 81"/>
                <a:gd name="T23" fmla="*/ 0 h 77"/>
                <a:gd name="T24" fmla="*/ 0 w 81"/>
                <a:gd name="T25" fmla="*/ 0 h 77"/>
                <a:gd name="T26" fmla="*/ 0 w 81"/>
                <a:gd name="T27" fmla="*/ 0 h 77"/>
                <a:gd name="T28" fmla="*/ 0 w 81"/>
                <a:gd name="T29" fmla="*/ 0 h 77"/>
                <a:gd name="T30" fmla="*/ 0 w 81"/>
                <a:gd name="T31" fmla="*/ 0 h 77"/>
                <a:gd name="T32" fmla="*/ 0 w 81"/>
                <a:gd name="T33" fmla="*/ 0 h 77"/>
                <a:gd name="T34" fmla="*/ 0 w 81"/>
                <a:gd name="T35" fmla="*/ 0 h 77"/>
                <a:gd name="T36" fmla="*/ 0 w 81"/>
                <a:gd name="T37" fmla="*/ 0 h 77"/>
                <a:gd name="T38" fmla="*/ 0 w 81"/>
                <a:gd name="T39" fmla="*/ 0 h 77"/>
                <a:gd name="T40" fmla="*/ 0 w 81"/>
                <a:gd name="T41" fmla="*/ 0 h 77"/>
                <a:gd name="T42" fmla="*/ 0 w 81"/>
                <a:gd name="T43" fmla="*/ 0 h 77"/>
                <a:gd name="T44" fmla="*/ 0 w 81"/>
                <a:gd name="T45" fmla="*/ 0 h 77"/>
                <a:gd name="T46" fmla="*/ 0 w 81"/>
                <a:gd name="T47" fmla="*/ 0 h 77"/>
                <a:gd name="T48" fmla="*/ 0 w 81"/>
                <a:gd name="T49" fmla="*/ 0 h 77"/>
                <a:gd name="T50" fmla="*/ 0 w 81"/>
                <a:gd name="T51" fmla="*/ 0 h 77"/>
                <a:gd name="T52" fmla="*/ 0 w 81"/>
                <a:gd name="T53" fmla="*/ 0 h 77"/>
                <a:gd name="T54" fmla="*/ 0 w 81"/>
                <a:gd name="T55" fmla="*/ 0 h 77"/>
                <a:gd name="T56" fmla="*/ 0 w 81"/>
                <a:gd name="T57" fmla="*/ 0 h 77"/>
                <a:gd name="T58" fmla="*/ 0 w 81"/>
                <a:gd name="T59" fmla="*/ 0 h 77"/>
                <a:gd name="T60" fmla="*/ 0 w 81"/>
                <a:gd name="T61" fmla="*/ 0 h 77"/>
                <a:gd name="T62" fmla="*/ 0 w 81"/>
                <a:gd name="T63" fmla="*/ 0 h 77"/>
                <a:gd name="T64" fmla="*/ 0 w 81"/>
                <a:gd name="T65" fmla="*/ 0 h 77"/>
                <a:gd name="T66" fmla="*/ 0 w 81"/>
                <a:gd name="T67" fmla="*/ 0 h 77"/>
                <a:gd name="T68" fmla="*/ 0 w 81"/>
                <a:gd name="T69" fmla="*/ 0 h 77"/>
                <a:gd name="T70" fmla="*/ 0 w 81"/>
                <a:gd name="T71" fmla="*/ 0 h 77"/>
                <a:gd name="T72" fmla="*/ 0 w 81"/>
                <a:gd name="T73" fmla="*/ 0 h 77"/>
                <a:gd name="T74" fmla="*/ 0 w 81"/>
                <a:gd name="T75" fmla="*/ 0 h 77"/>
                <a:gd name="T76" fmla="*/ 0 w 81"/>
                <a:gd name="T77" fmla="*/ 0 h 77"/>
                <a:gd name="T78" fmla="*/ 0 w 81"/>
                <a:gd name="T79" fmla="*/ 0 h 77"/>
                <a:gd name="T80" fmla="*/ 0 w 81"/>
                <a:gd name="T81" fmla="*/ 0 h 77"/>
                <a:gd name="T82" fmla="*/ 0 w 81"/>
                <a:gd name="T83" fmla="*/ 0 h 77"/>
                <a:gd name="T84" fmla="*/ 0 w 81"/>
                <a:gd name="T85" fmla="*/ 0 h 77"/>
                <a:gd name="T86" fmla="*/ 0 w 81"/>
                <a:gd name="T87" fmla="*/ 0 h 77"/>
                <a:gd name="T88" fmla="*/ 0 w 81"/>
                <a:gd name="T89" fmla="*/ 0 h 77"/>
                <a:gd name="T90" fmla="*/ 0 w 81"/>
                <a:gd name="T91" fmla="*/ 0 h 77"/>
                <a:gd name="T92" fmla="*/ 0 w 81"/>
                <a:gd name="T93" fmla="*/ 0 h 77"/>
                <a:gd name="T94" fmla="*/ 0 w 81"/>
                <a:gd name="T95" fmla="*/ 0 h 77"/>
                <a:gd name="T96" fmla="*/ 0 w 81"/>
                <a:gd name="T97" fmla="*/ 0 h 77"/>
                <a:gd name="T98" fmla="*/ 0 w 81"/>
                <a:gd name="T99" fmla="*/ 0 h 77"/>
                <a:gd name="T100" fmla="*/ 0 w 81"/>
                <a:gd name="T101" fmla="*/ 0 h 77"/>
                <a:gd name="T102" fmla="*/ 0 w 81"/>
                <a:gd name="T103" fmla="*/ 0 h 77"/>
                <a:gd name="T104" fmla="*/ 0 w 81"/>
                <a:gd name="T105" fmla="*/ 0 h 7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81"/>
                <a:gd name="T160" fmla="*/ 0 h 77"/>
                <a:gd name="T161" fmla="*/ 81 w 81"/>
                <a:gd name="T162" fmla="*/ 77 h 7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81" h="77">
                  <a:moveTo>
                    <a:pt x="68" y="57"/>
                  </a:moveTo>
                  <a:lnTo>
                    <a:pt x="67" y="55"/>
                  </a:lnTo>
                  <a:lnTo>
                    <a:pt x="65" y="52"/>
                  </a:lnTo>
                  <a:lnTo>
                    <a:pt x="64" y="50"/>
                  </a:lnTo>
                  <a:lnTo>
                    <a:pt x="62" y="47"/>
                  </a:lnTo>
                  <a:lnTo>
                    <a:pt x="61" y="46"/>
                  </a:lnTo>
                  <a:lnTo>
                    <a:pt x="60" y="45"/>
                  </a:lnTo>
                  <a:lnTo>
                    <a:pt x="57" y="43"/>
                  </a:lnTo>
                  <a:lnTo>
                    <a:pt x="55" y="42"/>
                  </a:lnTo>
                  <a:lnTo>
                    <a:pt x="60" y="40"/>
                  </a:lnTo>
                  <a:lnTo>
                    <a:pt x="62" y="39"/>
                  </a:lnTo>
                  <a:lnTo>
                    <a:pt x="67" y="37"/>
                  </a:lnTo>
                  <a:lnTo>
                    <a:pt x="68" y="35"/>
                  </a:lnTo>
                  <a:lnTo>
                    <a:pt x="71" y="32"/>
                  </a:lnTo>
                  <a:lnTo>
                    <a:pt x="72" y="29"/>
                  </a:lnTo>
                  <a:lnTo>
                    <a:pt x="72" y="26"/>
                  </a:lnTo>
                  <a:lnTo>
                    <a:pt x="74" y="22"/>
                  </a:lnTo>
                  <a:lnTo>
                    <a:pt x="72" y="19"/>
                  </a:lnTo>
                  <a:lnTo>
                    <a:pt x="72" y="16"/>
                  </a:lnTo>
                  <a:lnTo>
                    <a:pt x="71" y="12"/>
                  </a:lnTo>
                  <a:lnTo>
                    <a:pt x="70" y="9"/>
                  </a:lnTo>
                  <a:lnTo>
                    <a:pt x="68" y="7"/>
                  </a:lnTo>
                  <a:lnTo>
                    <a:pt x="67" y="4"/>
                  </a:lnTo>
                  <a:lnTo>
                    <a:pt x="64" y="3"/>
                  </a:lnTo>
                  <a:lnTo>
                    <a:pt x="61" y="2"/>
                  </a:lnTo>
                  <a:lnTo>
                    <a:pt x="58" y="2"/>
                  </a:lnTo>
                  <a:lnTo>
                    <a:pt x="57" y="0"/>
                  </a:lnTo>
                  <a:lnTo>
                    <a:pt x="54" y="0"/>
                  </a:lnTo>
                  <a:lnTo>
                    <a:pt x="52" y="0"/>
                  </a:lnTo>
                  <a:lnTo>
                    <a:pt x="50" y="0"/>
                  </a:lnTo>
                  <a:lnTo>
                    <a:pt x="47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2"/>
                  </a:lnTo>
                  <a:lnTo>
                    <a:pt x="4" y="4"/>
                  </a:lnTo>
                  <a:lnTo>
                    <a:pt x="4" y="6"/>
                  </a:lnTo>
                  <a:lnTo>
                    <a:pt x="5" y="9"/>
                  </a:lnTo>
                  <a:lnTo>
                    <a:pt x="5" y="12"/>
                  </a:lnTo>
                  <a:lnTo>
                    <a:pt x="5" y="15"/>
                  </a:lnTo>
                  <a:lnTo>
                    <a:pt x="5" y="17"/>
                  </a:lnTo>
                  <a:lnTo>
                    <a:pt x="5" y="60"/>
                  </a:lnTo>
                  <a:lnTo>
                    <a:pt x="5" y="63"/>
                  </a:lnTo>
                  <a:lnTo>
                    <a:pt x="5" y="65"/>
                  </a:lnTo>
                  <a:lnTo>
                    <a:pt x="5" y="67"/>
                  </a:lnTo>
                  <a:lnTo>
                    <a:pt x="4" y="70"/>
                  </a:lnTo>
                  <a:lnTo>
                    <a:pt x="4" y="72"/>
                  </a:lnTo>
                  <a:lnTo>
                    <a:pt x="2" y="75"/>
                  </a:lnTo>
                  <a:lnTo>
                    <a:pt x="1" y="76"/>
                  </a:lnTo>
                  <a:lnTo>
                    <a:pt x="0" y="77"/>
                  </a:lnTo>
                  <a:lnTo>
                    <a:pt x="28" y="77"/>
                  </a:lnTo>
                  <a:lnTo>
                    <a:pt x="27" y="76"/>
                  </a:lnTo>
                  <a:lnTo>
                    <a:pt x="25" y="75"/>
                  </a:lnTo>
                  <a:lnTo>
                    <a:pt x="25" y="72"/>
                  </a:lnTo>
                  <a:lnTo>
                    <a:pt x="24" y="70"/>
                  </a:lnTo>
                  <a:lnTo>
                    <a:pt x="22" y="67"/>
                  </a:lnTo>
                  <a:lnTo>
                    <a:pt x="22" y="65"/>
                  </a:lnTo>
                  <a:lnTo>
                    <a:pt x="22" y="63"/>
                  </a:lnTo>
                  <a:lnTo>
                    <a:pt x="22" y="60"/>
                  </a:lnTo>
                  <a:lnTo>
                    <a:pt x="22" y="46"/>
                  </a:lnTo>
                  <a:lnTo>
                    <a:pt x="34" y="46"/>
                  </a:lnTo>
                  <a:lnTo>
                    <a:pt x="37" y="46"/>
                  </a:lnTo>
                  <a:lnTo>
                    <a:pt x="38" y="46"/>
                  </a:lnTo>
                  <a:lnTo>
                    <a:pt x="40" y="47"/>
                  </a:lnTo>
                  <a:lnTo>
                    <a:pt x="41" y="47"/>
                  </a:lnTo>
                  <a:lnTo>
                    <a:pt x="42" y="49"/>
                  </a:lnTo>
                  <a:lnTo>
                    <a:pt x="44" y="50"/>
                  </a:lnTo>
                  <a:lnTo>
                    <a:pt x="45" y="52"/>
                  </a:lnTo>
                  <a:lnTo>
                    <a:pt x="47" y="53"/>
                  </a:lnTo>
                  <a:lnTo>
                    <a:pt x="48" y="56"/>
                  </a:lnTo>
                  <a:lnTo>
                    <a:pt x="50" y="59"/>
                  </a:lnTo>
                  <a:lnTo>
                    <a:pt x="51" y="62"/>
                  </a:lnTo>
                  <a:lnTo>
                    <a:pt x="52" y="65"/>
                  </a:lnTo>
                  <a:lnTo>
                    <a:pt x="54" y="67"/>
                  </a:lnTo>
                  <a:lnTo>
                    <a:pt x="55" y="70"/>
                  </a:lnTo>
                  <a:lnTo>
                    <a:pt x="57" y="75"/>
                  </a:lnTo>
                  <a:lnTo>
                    <a:pt x="58" y="77"/>
                  </a:lnTo>
                  <a:lnTo>
                    <a:pt x="81" y="77"/>
                  </a:lnTo>
                  <a:lnTo>
                    <a:pt x="80" y="75"/>
                  </a:lnTo>
                  <a:lnTo>
                    <a:pt x="77" y="73"/>
                  </a:lnTo>
                  <a:lnTo>
                    <a:pt x="75" y="70"/>
                  </a:lnTo>
                  <a:lnTo>
                    <a:pt x="74" y="67"/>
                  </a:lnTo>
                  <a:lnTo>
                    <a:pt x="72" y="66"/>
                  </a:lnTo>
                  <a:lnTo>
                    <a:pt x="71" y="63"/>
                  </a:lnTo>
                  <a:lnTo>
                    <a:pt x="70" y="60"/>
                  </a:lnTo>
                  <a:lnTo>
                    <a:pt x="68" y="57"/>
                  </a:lnTo>
                  <a:close/>
                  <a:moveTo>
                    <a:pt x="57" y="23"/>
                  </a:moveTo>
                  <a:lnTo>
                    <a:pt x="57" y="26"/>
                  </a:lnTo>
                  <a:lnTo>
                    <a:pt x="55" y="27"/>
                  </a:lnTo>
                  <a:lnTo>
                    <a:pt x="54" y="30"/>
                  </a:lnTo>
                  <a:lnTo>
                    <a:pt x="52" y="32"/>
                  </a:lnTo>
                  <a:lnTo>
                    <a:pt x="50" y="33"/>
                  </a:lnTo>
                  <a:lnTo>
                    <a:pt x="47" y="33"/>
                  </a:lnTo>
                  <a:lnTo>
                    <a:pt x="44" y="33"/>
                  </a:lnTo>
                  <a:lnTo>
                    <a:pt x="40" y="35"/>
                  </a:lnTo>
                  <a:lnTo>
                    <a:pt x="22" y="35"/>
                  </a:lnTo>
                  <a:lnTo>
                    <a:pt x="22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50" y="13"/>
                  </a:lnTo>
                  <a:lnTo>
                    <a:pt x="52" y="15"/>
                  </a:lnTo>
                  <a:lnTo>
                    <a:pt x="54" y="16"/>
                  </a:lnTo>
                  <a:lnTo>
                    <a:pt x="55" y="17"/>
                  </a:lnTo>
                  <a:lnTo>
                    <a:pt x="57" y="20"/>
                  </a:lnTo>
                  <a:lnTo>
                    <a:pt x="57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6" name="Freeform 24"/>
            <p:cNvSpPr>
              <a:spLocks noEditPoints="1"/>
            </p:cNvSpPr>
            <p:nvPr/>
          </p:nvSpPr>
          <p:spPr bwMode="auto">
            <a:xfrm>
              <a:off x="55" y="21"/>
              <a:ext cx="27" cy="28"/>
            </a:xfrm>
            <a:custGeom>
              <a:avLst/>
              <a:gdLst>
                <a:gd name="T0" fmla="*/ 0 w 81"/>
                <a:gd name="T1" fmla="*/ 0 h 82"/>
                <a:gd name="T2" fmla="*/ 0 w 81"/>
                <a:gd name="T3" fmla="*/ 0 h 82"/>
                <a:gd name="T4" fmla="*/ 0 w 81"/>
                <a:gd name="T5" fmla="*/ 0 h 82"/>
                <a:gd name="T6" fmla="*/ 0 w 81"/>
                <a:gd name="T7" fmla="*/ 0 h 82"/>
                <a:gd name="T8" fmla="*/ 0 w 81"/>
                <a:gd name="T9" fmla="*/ 0 h 82"/>
                <a:gd name="T10" fmla="*/ 0 w 81"/>
                <a:gd name="T11" fmla="*/ 0 h 82"/>
                <a:gd name="T12" fmla="*/ 0 w 81"/>
                <a:gd name="T13" fmla="*/ 0 h 82"/>
                <a:gd name="T14" fmla="*/ 0 w 81"/>
                <a:gd name="T15" fmla="*/ 0 h 82"/>
                <a:gd name="T16" fmla="*/ 0 w 81"/>
                <a:gd name="T17" fmla="*/ 0 h 82"/>
                <a:gd name="T18" fmla="*/ 0 w 81"/>
                <a:gd name="T19" fmla="*/ 0 h 82"/>
                <a:gd name="T20" fmla="*/ 0 w 81"/>
                <a:gd name="T21" fmla="*/ 0 h 82"/>
                <a:gd name="T22" fmla="*/ 0 w 81"/>
                <a:gd name="T23" fmla="*/ 0 h 82"/>
                <a:gd name="T24" fmla="*/ 0 w 81"/>
                <a:gd name="T25" fmla="*/ 0 h 82"/>
                <a:gd name="T26" fmla="*/ 0 w 81"/>
                <a:gd name="T27" fmla="*/ 0 h 82"/>
                <a:gd name="T28" fmla="*/ 0 w 81"/>
                <a:gd name="T29" fmla="*/ 0 h 82"/>
                <a:gd name="T30" fmla="*/ 0 w 81"/>
                <a:gd name="T31" fmla="*/ 0 h 82"/>
                <a:gd name="T32" fmla="*/ 0 w 81"/>
                <a:gd name="T33" fmla="*/ 0 h 82"/>
                <a:gd name="T34" fmla="*/ 0 w 81"/>
                <a:gd name="T35" fmla="*/ 0 h 82"/>
                <a:gd name="T36" fmla="*/ 0 w 81"/>
                <a:gd name="T37" fmla="*/ 0 h 82"/>
                <a:gd name="T38" fmla="*/ 0 w 81"/>
                <a:gd name="T39" fmla="*/ 0 h 82"/>
                <a:gd name="T40" fmla="*/ 0 w 81"/>
                <a:gd name="T41" fmla="*/ 0 h 82"/>
                <a:gd name="T42" fmla="*/ 0 w 81"/>
                <a:gd name="T43" fmla="*/ 0 h 82"/>
                <a:gd name="T44" fmla="*/ 0 w 81"/>
                <a:gd name="T45" fmla="*/ 0 h 82"/>
                <a:gd name="T46" fmla="*/ 0 w 81"/>
                <a:gd name="T47" fmla="*/ 0 h 82"/>
                <a:gd name="T48" fmla="*/ 0 w 81"/>
                <a:gd name="T49" fmla="*/ 0 h 82"/>
                <a:gd name="T50" fmla="*/ 0 w 81"/>
                <a:gd name="T51" fmla="*/ 0 h 82"/>
                <a:gd name="T52" fmla="*/ 0 w 81"/>
                <a:gd name="T53" fmla="*/ 0 h 82"/>
                <a:gd name="T54" fmla="*/ 0 w 81"/>
                <a:gd name="T55" fmla="*/ 0 h 82"/>
                <a:gd name="T56" fmla="*/ 0 w 81"/>
                <a:gd name="T57" fmla="*/ 0 h 82"/>
                <a:gd name="T58" fmla="*/ 0 w 81"/>
                <a:gd name="T59" fmla="*/ 0 h 82"/>
                <a:gd name="T60" fmla="*/ 0 w 81"/>
                <a:gd name="T61" fmla="*/ 0 h 82"/>
                <a:gd name="T62" fmla="*/ 0 w 81"/>
                <a:gd name="T63" fmla="*/ 0 h 82"/>
                <a:gd name="T64" fmla="*/ 0 w 81"/>
                <a:gd name="T65" fmla="*/ 0 h 82"/>
                <a:gd name="T66" fmla="*/ 0 w 81"/>
                <a:gd name="T67" fmla="*/ 0 h 82"/>
                <a:gd name="T68" fmla="*/ 0 w 81"/>
                <a:gd name="T69" fmla="*/ 0 h 82"/>
                <a:gd name="T70" fmla="*/ 0 w 81"/>
                <a:gd name="T71" fmla="*/ 0 h 82"/>
                <a:gd name="T72" fmla="*/ 0 w 81"/>
                <a:gd name="T73" fmla="*/ 0 h 82"/>
                <a:gd name="T74" fmla="*/ 0 w 81"/>
                <a:gd name="T75" fmla="*/ 0 h 82"/>
                <a:gd name="T76" fmla="*/ 0 w 81"/>
                <a:gd name="T77" fmla="*/ 0 h 82"/>
                <a:gd name="T78" fmla="*/ 0 w 81"/>
                <a:gd name="T79" fmla="*/ 0 h 82"/>
                <a:gd name="T80" fmla="*/ 0 w 81"/>
                <a:gd name="T81" fmla="*/ 0 h 82"/>
                <a:gd name="T82" fmla="*/ 0 w 81"/>
                <a:gd name="T83" fmla="*/ 0 h 82"/>
                <a:gd name="T84" fmla="*/ 0 w 81"/>
                <a:gd name="T85" fmla="*/ 0 h 8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1"/>
                <a:gd name="T130" fmla="*/ 0 h 82"/>
                <a:gd name="T131" fmla="*/ 81 w 81"/>
                <a:gd name="T132" fmla="*/ 82 h 8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1" h="82">
                  <a:moveTo>
                    <a:pt x="24" y="62"/>
                  </a:moveTo>
                  <a:lnTo>
                    <a:pt x="23" y="60"/>
                  </a:lnTo>
                  <a:lnTo>
                    <a:pt x="21" y="58"/>
                  </a:lnTo>
                  <a:lnTo>
                    <a:pt x="20" y="56"/>
                  </a:lnTo>
                  <a:lnTo>
                    <a:pt x="20" y="53"/>
                  </a:lnTo>
                  <a:lnTo>
                    <a:pt x="18" y="50"/>
                  </a:lnTo>
                  <a:lnTo>
                    <a:pt x="18" y="48"/>
                  </a:lnTo>
                  <a:lnTo>
                    <a:pt x="18" y="45"/>
                  </a:lnTo>
                  <a:lnTo>
                    <a:pt x="17" y="42"/>
                  </a:lnTo>
                  <a:lnTo>
                    <a:pt x="18" y="38"/>
                  </a:lnTo>
                  <a:lnTo>
                    <a:pt x="18" y="35"/>
                  </a:lnTo>
                  <a:lnTo>
                    <a:pt x="18" y="32"/>
                  </a:lnTo>
                  <a:lnTo>
                    <a:pt x="20" y="29"/>
                  </a:lnTo>
                  <a:lnTo>
                    <a:pt x="20" y="26"/>
                  </a:lnTo>
                  <a:lnTo>
                    <a:pt x="21" y="25"/>
                  </a:lnTo>
                  <a:lnTo>
                    <a:pt x="23" y="22"/>
                  </a:lnTo>
                  <a:lnTo>
                    <a:pt x="24" y="20"/>
                  </a:lnTo>
                  <a:lnTo>
                    <a:pt x="26" y="19"/>
                  </a:lnTo>
                  <a:lnTo>
                    <a:pt x="28" y="18"/>
                  </a:lnTo>
                  <a:lnTo>
                    <a:pt x="30" y="16"/>
                  </a:lnTo>
                  <a:lnTo>
                    <a:pt x="31" y="16"/>
                  </a:lnTo>
                  <a:lnTo>
                    <a:pt x="34" y="15"/>
                  </a:lnTo>
                  <a:lnTo>
                    <a:pt x="36" y="15"/>
                  </a:lnTo>
                  <a:lnTo>
                    <a:pt x="38" y="15"/>
                  </a:lnTo>
                  <a:lnTo>
                    <a:pt x="41" y="15"/>
                  </a:lnTo>
                  <a:lnTo>
                    <a:pt x="43" y="15"/>
                  </a:lnTo>
                  <a:lnTo>
                    <a:pt x="46" y="15"/>
                  </a:lnTo>
                  <a:lnTo>
                    <a:pt x="48" y="15"/>
                  </a:lnTo>
                  <a:lnTo>
                    <a:pt x="50" y="16"/>
                  </a:lnTo>
                  <a:lnTo>
                    <a:pt x="53" y="16"/>
                  </a:lnTo>
                  <a:lnTo>
                    <a:pt x="54" y="18"/>
                  </a:lnTo>
                  <a:lnTo>
                    <a:pt x="56" y="19"/>
                  </a:lnTo>
                  <a:lnTo>
                    <a:pt x="57" y="20"/>
                  </a:lnTo>
                  <a:lnTo>
                    <a:pt x="58" y="22"/>
                  </a:lnTo>
                  <a:lnTo>
                    <a:pt x="60" y="25"/>
                  </a:lnTo>
                  <a:lnTo>
                    <a:pt x="61" y="26"/>
                  </a:lnTo>
                  <a:lnTo>
                    <a:pt x="63" y="29"/>
                  </a:lnTo>
                  <a:lnTo>
                    <a:pt x="63" y="32"/>
                  </a:lnTo>
                  <a:lnTo>
                    <a:pt x="64" y="35"/>
                  </a:lnTo>
                  <a:lnTo>
                    <a:pt x="64" y="38"/>
                  </a:lnTo>
                  <a:lnTo>
                    <a:pt x="64" y="42"/>
                  </a:lnTo>
                  <a:lnTo>
                    <a:pt x="64" y="45"/>
                  </a:lnTo>
                  <a:lnTo>
                    <a:pt x="64" y="48"/>
                  </a:lnTo>
                  <a:lnTo>
                    <a:pt x="63" y="50"/>
                  </a:lnTo>
                  <a:lnTo>
                    <a:pt x="63" y="53"/>
                  </a:lnTo>
                  <a:lnTo>
                    <a:pt x="61" y="56"/>
                  </a:lnTo>
                  <a:lnTo>
                    <a:pt x="60" y="58"/>
                  </a:lnTo>
                  <a:lnTo>
                    <a:pt x="58" y="60"/>
                  </a:lnTo>
                  <a:lnTo>
                    <a:pt x="57" y="62"/>
                  </a:lnTo>
                  <a:lnTo>
                    <a:pt x="56" y="63"/>
                  </a:lnTo>
                  <a:lnTo>
                    <a:pt x="54" y="65"/>
                  </a:lnTo>
                  <a:lnTo>
                    <a:pt x="53" y="66"/>
                  </a:lnTo>
                  <a:lnTo>
                    <a:pt x="50" y="66"/>
                  </a:lnTo>
                  <a:lnTo>
                    <a:pt x="48" y="68"/>
                  </a:lnTo>
                  <a:lnTo>
                    <a:pt x="46" y="68"/>
                  </a:lnTo>
                  <a:lnTo>
                    <a:pt x="43" y="68"/>
                  </a:lnTo>
                  <a:lnTo>
                    <a:pt x="41" y="68"/>
                  </a:lnTo>
                  <a:lnTo>
                    <a:pt x="38" y="68"/>
                  </a:lnTo>
                  <a:lnTo>
                    <a:pt x="36" y="68"/>
                  </a:lnTo>
                  <a:lnTo>
                    <a:pt x="34" y="68"/>
                  </a:lnTo>
                  <a:lnTo>
                    <a:pt x="31" y="66"/>
                  </a:lnTo>
                  <a:lnTo>
                    <a:pt x="30" y="66"/>
                  </a:lnTo>
                  <a:lnTo>
                    <a:pt x="28" y="65"/>
                  </a:lnTo>
                  <a:lnTo>
                    <a:pt x="26" y="63"/>
                  </a:lnTo>
                  <a:lnTo>
                    <a:pt x="24" y="62"/>
                  </a:lnTo>
                  <a:close/>
                  <a:moveTo>
                    <a:pt x="41" y="82"/>
                  </a:moveTo>
                  <a:lnTo>
                    <a:pt x="44" y="82"/>
                  </a:lnTo>
                  <a:lnTo>
                    <a:pt x="48" y="82"/>
                  </a:lnTo>
                  <a:lnTo>
                    <a:pt x="53" y="80"/>
                  </a:lnTo>
                  <a:lnTo>
                    <a:pt x="56" y="79"/>
                  </a:lnTo>
                  <a:lnTo>
                    <a:pt x="58" y="79"/>
                  </a:lnTo>
                  <a:lnTo>
                    <a:pt x="61" y="76"/>
                  </a:lnTo>
                  <a:lnTo>
                    <a:pt x="64" y="75"/>
                  </a:lnTo>
                  <a:lnTo>
                    <a:pt x="67" y="73"/>
                  </a:lnTo>
                  <a:lnTo>
                    <a:pt x="70" y="70"/>
                  </a:lnTo>
                  <a:lnTo>
                    <a:pt x="73" y="68"/>
                  </a:lnTo>
                  <a:lnTo>
                    <a:pt x="76" y="63"/>
                  </a:lnTo>
                  <a:lnTo>
                    <a:pt x="77" y="60"/>
                  </a:lnTo>
                  <a:lnTo>
                    <a:pt x="78" y="56"/>
                  </a:lnTo>
                  <a:lnTo>
                    <a:pt x="80" y="52"/>
                  </a:lnTo>
                  <a:lnTo>
                    <a:pt x="81" y="46"/>
                  </a:lnTo>
                  <a:lnTo>
                    <a:pt x="81" y="42"/>
                  </a:lnTo>
                  <a:lnTo>
                    <a:pt x="81" y="36"/>
                  </a:lnTo>
                  <a:lnTo>
                    <a:pt x="80" y="32"/>
                  </a:lnTo>
                  <a:lnTo>
                    <a:pt x="78" y="26"/>
                  </a:lnTo>
                  <a:lnTo>
                    <a:pt x="77" y="22"/>
                  </a:lnTo>
                  <a:lnTo>
                    <a:pt x="76" y="19"/>
                  </a:lnTo>
                  <a:lnTo>
                    <a:pt x="73" y="15"/>
                  </a:lnTo>
                  <a:lnTo>
                    <a:pt x="70" y="12"/>
                  </a:lnTo>
                  <a:lnTo>
                    <a:pt x="67" y="9"/>
                  </a:lnTo>
                  <a:lnTo>
                    <a:pt x="64" y="7"/>
                  </a:lnTo>
                  <a:lnTo>
                    <a:pt x="61" y="6"/>
                  </a:lnTo>
                  <a:lnTo>
                    <a:pt x="58" y="5"/>
                  </a:lnTo>
                  <a:lnTo>
                    <a:pt x="56" y="3"/>
                  </a:lnTo>
                  <a:lnTo>
                    <a:pt x="53" y="2"/>
                  </a:lnTo>
                  <a:lnTo>
                    <a:pt x="48" y="2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2"/>
                  </a:lnTo>
                  <a:lnTo>
                    <a:pt x="30" y="2"/>
                  </a:lnTo>
                  <a:lnTo>
                    <a:pt x="26" y="3"/>
                  </a:lnTo>
                  <a:lnTo>
                    <a:pt x="23" y="5"/>
                  </a:lnTo>
                  <a:lnTo>
                    <a:pt x="20" y="6"/>
                  </a:lnTo>
                  <a:lnTo>
                    <a:pt x="17" y="7"/>
                  </a:lnTo>
                  <a:lnTo>
                    <a:pt x="14" y="9"/>
                  </a:lnTo>
                  <a:lnTo>
                    <a:pt x="11" y="12"/>
                  </a:lnTo>
                  <a:lnTo>
                    <a:pt x="8" y="15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3" y="26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1" y="52"/>
                  </a:lnTo>
                  <a:lnTo>
                    <a:pt x="3" y="56"/>
                  </a:lnTo>
                  <a:lnTo>
                    <a:pt x="4" y="60"/>
                  </a:lnTo>
                  <a:lnTo>
                    <a:pt x="7" y="63"/>
                  </a:lnTo>
                  <a:lnTo>
                    <a:pt x="8" y="68"/>
                  </a:lnTo>
                  <a:lnTo>
                    <a:pt x="11" y="70"/>
                  </a:lnTo>
                  <a:lnTo>
                    <a:pt x="14" y="73"/>
                  </a:lnTo>
                  <a:lnTo>
                    <a:pt x="17" y="75"/>
                  </a:lnTo>
                  <a:lnTo>
                    <a:pt x="20" y="76"/>
                  </a:lnTo>
                  <a:lnTo>
                    <a:pt x="23" y="79"/>
                  </a:lnTo>
                  <a:lnTo>
                    <a:pt x="27" y="79"/>
                  </a:lnTo>
                  <a:lnTo>
                    <a:pt x="30" y="80"/>
                  </a:lnTo>
                  <a:lnTo>
                    <a:pt x="33" y="82"/>
                  </a:lnTo>
                  <a:lnTo>
                    <a:pt x="37" y="82"/>
                  </a:lnTo>
                  <a:lnTo>
                    <a:pt x="41" y="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7" name="Freeform 25"/>
            <p:cNvSpPr>
              <a:spLocks/>
            </p:cNvSpPr>
            <p:nvPr/>
          </p:nvSpPr>
          <p:spPr bwMode="auto">
            <a:xfrm>
              <a:off x="86" y="22"/>
              <a:ext cx="20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9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5" y="9"/>
                  </a:lnTo>
                  <a:lnTo>
                    <a:pt x="25" y="6"/>
                  </a:lnTo>
                  <a:lnTo>
                    <a:pt x="26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6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6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8" name="Freeform 26"/>
            <p:cNvSpPr>
              <a:spLocks/>
            </p:cNvSpPr>
            <p:nvPr/>
          </p:nvSpPr>
          <p:spPr bwMode="auto">
            <a:xfrm>
              <a:off x="109" y="22"/>
              <a:ext cx="21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7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3" y="9"/>
                  </a:lnTo>
                  <a:lnTo>
                    <a:pt x="25" y="6"/>
                  </a:lnTo>
                  <a:lnTo>
                    <a:pt x="25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5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5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9" name="Freeform 27"/>
            <p:cNvSpPr>
              <a:spLocks noEditPoints="1"/>
            </p:cNvSpPr>
            <p:nvPr/>
          </p:nvSpPr>
          <p:spPr bwMode="auto">
            <a:xfrm>
              <a:off x="0" y="0"/>
              <a:ext cx="181" cy="296"/>
            </a:xfrm>
            <a:custGeom>
              <a:avLst/>
              <a:gdLst>
                <a:gd name="T0" fmla="*/ 0 w 543"/>
                <a:gd name="T1" fmla="*/ 0 h 888"/>
                <a:gd name="T2" fmla="*/ 0 w 543"/>
                <a:gd name="T3" fmla="*/ 0 h 888"/>
                <a:gd name="T4" fmla="*/ 0 w 543"/>
                <a:gd name="T5" fmla="*/ 0 h 888"/>
                <a:gd name="T6" fmla="*/ 0 w 543"/>
                <a:gd name="T7" fmla="*/ 0 h 888"/>
                <a:gd name="T8" fmla="*/ 0 w 543"/>
                <a:gd name="T9" fmla="*/ 0 h 888"/>
                <a:gd name="T10" fmla="*/ 0 w 543"/>
                <a:gd name="T11" fmla="*/ 0 h 888"/>
                <a:gd name="T12" fmla="*/ 0 w 543"/>
                <a:gd name="T13" fmla="*/ 0 h 888"/>
                <a:gd name="T14" fmla="*/ 0 w 543"/>
                <a:gd name="T15" fmla="*/ 0 h 888"/>
                <a:gd name="T16" fmla="*/ 0 w 543"/>
                <a:gd name="T17" fmla="*/ 0 h 888"/>
                <a:gd name="T18" fmla="*/ 0 w 543"/>
                <a:gd name="T19" fmla="*/ 0 h 888"/>
                <a:gd name="T20" fmla="*/ 0 w 543"/>
                <a:gd name="T21" fmla="*/ 0 h 888"/>
                <a:gd name="T22" fmla="*/ 0 w 543"/>
                <a:gd name="T23" fmla="*/ 0 h 888"/>
                <a:gd name="T24" fmla="*/ 0 w 543"/>
                <a:gd name="T25" fmla="*/ 0 h 888"/>
                <a:gd name="T26" fmla="*/ 0 w 543"/>
                <a:gd name="T27" fmla="*/ 0 h 888"/>
                <a:gd name="T28" fmla="*/ 0 w 543"/>
                <a:gd name="T29" fmla="*/ 0 h 888"/>
                <a:gd name="T30" fmla="*/ 0 w 543"/>
                <a:gd name="T31" fmla="*/ 0 h 888"/>
                <a:gd name="T32" fmla="*/ 0 w 543"/>
                <a:gd name="T33" fmla="*/ 0 h 888"/>
                <a:gd name="T34" fmla="*/ 0 w 543"/>
                <a:gd name="T35" fmla="*/ 0 h 888"/>
                <a:gd name="T36" fmla="*/ 0 w 543"/>
                <a:gd name="T37" fmla="*/ 0 h 888"/>
                <a:gd name="T38" fmla="*/ 0 w 543"/>
                <a:gd name="T39" fmla="*/ 0 h 888"/>
                <a:gd name="T40" fmla="*/ 0 w 543"/>
                <a:gd name="T41" fmla="*/ 0 h 888"/>
                <a:gd name="T42" fmla="*/ 0 w 543"/>
                <a:gd name="T43" fmla="*/ 0 h 888"/>
                <a:gd name="T44" fmla="*/ 0 w 543"/>
                <a:gd name="T45" fmla="*/ 0 h 888"/>
                <a:gd name="T46" fmla="*/ 0 w 543"/>
                <a:gd name="T47" fmla="*/ 0 h 888"/>
                <a:gd name="T48" fmla="*/ 0 w 543"/>
                <a:gd name="T49" fmla="*/ 0 h 888"/>
                <a:gd name="T50" fmla="*/ 0 w 543"/>
                <a:gd name="T51" fmla="*/ 0 h 888"/>
                <a:gd name="T52" fmla="*/ 0 w 543"/>
                <a:gd name="T53" fmla="*/ 0 h 888"/>
                <a:gd name="T54" fmla="*/ 0 w 543"/>
                <a:gd name="T55" fmla="*/ 0 h 888"/>
                <a:gd name="T56" fmla="*/ 0 w 543"/>
                <a:gd name="T57" fmla="*/ 0 h 888"/>
                <a:gd name="T58" fmla="*/ 0 w 543"/>
                <a:gd name="T59" fmla="*/ 0 h 888"/>
                <a:gd name="T60" fmla="*/ 0 w 543"/>
                <a:gd name="T61" fmla="*/ 0 h 888"/>
                <a:gd name="T62" fmla="*/ 0 w 543"/>
                <a:gd name="T63" fmla="*/ 0 h 888"/>
                <a:gd name="T64" fmla="*/ 0 w 543"/>
                <a:gd name="T65" fmla="*/ 0 h 888"/>
                <a:gd name="T66" fmla="*/ 0 w 543"/>
                <a:gd name="T67" fmla="*/ 0 h 888"/>
                <a:gd name="T68" fmla="*/ 0 w 543"/>
                <a:gd name="T69" fmla="*/ 0 h 888"/>
                <a:gd name="T70" fmla="*/ 0 w 543"/>
                <a:gd name="T71" fmla="*/ 0 h 888"/>
                <a:gd name="T72" fmla="*/ 0 w 543"/>
                <a:gd name="T73" fmla="*/ 0 h 888"/>
                <a:gd name="T74" fmla="*/ 0 w 543"/>
                <a:gd name="T75" fmla="*/ 0 h 888"/>
                <a:gd name="T76" fmla="*/ 0 w 543"/>
                <a:gd name="T77" fmla="*/ 0 h 888"/>
                <a:gd name="T78" fmla="*/ 0 w 543"/>
                <a:gd name="T79" fmla="*/ 0 h 888"/>
                <a:gd name="T80" fmla="*/ 0 w 543"/>
                <a:gd name="T81" fmla="*/ 0 h 888"/>
                <a:gd name="T82" fmla="*/ 0 w 543"/>
                <a:gd name="T83" fmla="*/ 0 h 888"/>
                <a:gd name="T84" fmla="*/ 0 w 543"/>
                <a:gd name="T85" fmla="*/ 0 h 888"/>
                <a:gd name="T86" fmla="*/ 0 w 543"/>
                <a:gd name="T87" fmla="*/ 0 h 888"/>
                <a:gd name="T88" fmla="*/ 0 w 543"/>
                <a:gd name="T89" fmla="*/ 0 h 88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543"/>
                <a:gd name="T136" fmla="*/ 0 h 888"/>
                <a:gd name="T137" fmla="*/ 543 w 543"/>
                <a:gd name="T138" fmla="*/ 888 h 88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543" h="888">
                  <a:moveTo>
                    <a:pt x="26" y="77"/>
                  </a:moveTo>
                  <a:lnTo>
                    <a:pt x="27" y="67"/>
                  </a:lnTo>
                  <a:lnTo>
                    <a:pt x="30" y="57"/>
                  </a:lnTo>
                  <a:lnTo>
                    <a:pt x="34" y="49"/>
                  </a:lnTo>
                  <a:lnTo>
                    <a:pt x="41" y="41"/>
                  </a:lnTo>
                  <a:lnTo>
                    <a:pt x="49" y="34"/>
                  </a:lnTo>
                  <a:lnTo>
                    <a:pt x="57" y="30"/>
                  </a:lnTo>
                  <a:lnTo>
                    <a:pt x="67" y="27"/>
                  </a:lnTo>
                  <a:lnTo>
                    <a:pt x="77" y="26"/>
                  </a:lnTo>
                  <a:lnTo>
                    <a:pt x="467" y="26"/>
                  </a:lnTo>
                  <a:lnTo>
                    <a:pt x="477" y="27"/>
                  </a:lnTo>
                  <a:lnTo>
                    <a:pt x="487" y="30"/>
                  </a:lnTo>
                  <a:lnTo>
                    <a:pt x="496" y="34"/>
                  </a:lnTo>
                  <a:lnTo>
                    <a:pt x="503" y="41"/>
                  </a:lnTo>
                  <a:lnTo>
                    <a:pt x="509" y="49"/>
                  </a:lnTo>
                  <a:lnTo>
                    <a:pt x="514" y="57"/>
                  </a:lnTo>
                  <a:lnTo>
                    <a:pt x="517" y="67"/>
                  </a:lnTo>
                  <a:lnTo>
                    <a:pt x="517" y="77"/>
                  </a:lnTo>
                  <a:lnTo>
                    <a:pt x="517" y="811"/>
                  </a:lnTo>
                  <a:lnTo>
                    <a:pt x="517" y="821"/>
                  </a:lnTo>
                  <a:lnTo>
                    <a:pt x="514" y="831"/>
                  </a:lnTo>
                  <a:lnTo>
                    <a:pt x="509" y="839"/>
                  </a:lnTo>
                  <a:lnTo>
                    <a:pt x="503" y="847"/>
                  </a:lnTo>
                  <a:lnTo>
                    <a:pt x="496" y="854"/>
                  </a:lnTo>
                  <a:lnTo>
                    <a:pt x="487" y="858"/>
                  </a:lnTo>
                  <a:lnTo>
                    <a:pt x="477" y="861"/>
                  </a:lnTo>
                  <a:lnTo>
                    <a:pt x="467" y="862"/>
                  </a:lnTo>
                  <a:lnTo>
                    <a:pt x="77" y="862"/>
                  </a:lnTo>
                  <a:lnTo>
                    <a:pt x="67" y="861"/>
                  </a:lnTo>
                  <a:lnTo>
                    <a:pt x="57" y="858"/>
                  </a:lnTo>
                  <a:lnTo>
                    <a:pt x="49" y="854"/>
                  </a:lnTo>
                  <a:lnTo>
                    <a:pt x="41" y="847"/>
                  </a:lnTo>
                  <a:lnTo>
                    <a:pt x="34" y="839"/>
                  </a:lnTo>
                  <a:lnTo>
                    <a:pt x="30" y="831"/>
                  </a:lnTo>
                  <a:lnTo>
                    <a:pt x="27" y="821"/>
                  </a:lnTo>
                  <a:lnTo>
                    <a:pt x="26" y="811"/>
                  </a:lnTo>
                  <a:lnTo>
                    <a:pt x="26" y="77"/>
                  </a:lnTo>
                  <a:close/>
                  <a:moveTo>
                    <a:pt x="543" y="77"/>
                  </a:moveTo>
                  <a:lnTo>
                    <a:pt x="543" y="69"/>
                  </a:lnTo>
                  <a:lnTo>
                    <a:pt x="542" y="61"/>
                  </a:lnTo>
                  <a:lnTo>
                    <a:pt x="540" y="54"/>
                  </a:lnTo>
                  <a:lnTo>
                    <a:pt x="537" y="47"/>
                  </a:lnTo>
                  <a:lnTo>
                    <a:pt x="530" y="34"/>
                  </a:lnTo>
                  <a:lnTo>
                    <a:pt x="522" y="23"/>
                  </a:lnTo>
                  <a:lnTo>
                    <a:pt x="510" y="13"/>
                  </a:lnTo>
                  <a:lnTo>
                    <a:pt x="497" y="6"/>
                  </a:lnTo>
                  <a:lnTo>
                    <a:pt x="490" y="3"/>
                  </a:lnTo>
                  <a:lnTo>
                    <a:pt x="482" y="1"/>
                  </a:lnTo>
                  <a:lnTo>
                    <a:pt x="474" y="0"/>
                  </a:lnTo>
                  <a:lnTo>
                    <a:pt x="467" y="0"/>
                  </a:lnTo>
                  <a:lnTo>
                    <a:pt x="77" y="0"/>
                  </a:lnTo>
                  <a:lnTo>
                    <a:pt x="69" y="0"/>
                  </a:lnTo>
                  <a:lnTo>
                    <a:pt x="61" y="1"/>
                  </a:lnTo>
                  <a:lnTo>
                    <a:pt x="54" y="3"/>
                  </a:lnTo>
                  <a:lnTo>
                    <a:pt x="47" y="6"/>
                  </a:lnTo>
                  <a:lnTo>
                    <a:pt x="34" y="13"/>
                  </a:lnTo>
                  <a:lnTo>
                    <a:pt x="23" y="23"/>
                  </a:lnTo>
                  <a:lnTo>
                    <a:pt x="13" y="34"/>
                  </a:lnTo>
                  <a:lnTo>
                    <a:pt x="6" y="47"/>
                  </a:lnTo>
                  <a:lnTo>
                    <a:pt x="3" y="54"/>
                  </a:lnTo>
                  <a:lnTo>
                    <a:pt x="1" y="61"/>
                  </a:lnTo>
                  <a:lnTo>
                    <a:pt x="0" y="69"/>
                  </a:lnTo>
                  <a:lnTo>
                    <a:pt x="0" y="77"/>
                  </a:lnTo>
                  <a:lnTo>
                    <a:pt x="0" y="811"/>
                  </a:lnTo>
                  <a:lnTo>
                    <a:pt x="0" y="819"/>
                  </a:lnTo>
                  <a:lnTo>
                    <a:pt x="1" y="827"/>
                  </a:lnTo>
                  <a:lnTo>
                    <a:pt x="3" y="834"/>
                  </a:lnTo>
                  <a:lnTo>
                    <a:pt x="6" y="841"/>
                  </a:lnTo>
                  <a:lnTo>
                    <a:pt x="13" y="854"/>
                  </a:lnTo>
                  <a:lnTo>
                    <a:pt x="23" y="865"/>
                  </a:lnTo>
                  <a:lnTo>
                    <a:pt x="34" y="875"/>
                  </a:lnTo>
                  <a:lnTo>
                    <a:pt x="47" y="882"/>
                  </a:lnTo>
                  <a:lnTo>
                    <a:pt x="54" y="885"/>
                  </a:lnTo>
                  <a:lnTo>
                    <a:pt x="61" y="887"/>
                  </a:lnTo>
                  <a:lnTo>
                    <a:pt x="69" y="888"/>
                  </a:lnTo>
                  <a:lnTo>
                    <a:pt x="77" y="888"/>
                  </a:lnTo>
                  <a:lnTo>
                    <a:pt x="467" y="888"/>
                  </a:lnTo>
                  <a:lnTo>
                    <a:pt x="474" y="888"/>
                  </a:lnTo>
                  <a:lnTo>
                    <a:pt x="482" y="887"/>
                  </a:lnTo>
                  <a:lnTo>
                    <a:pt x="490" y="885"/>
                  </a:lnTo>
                  <a:lnTo>
                    <a:pt x="497" y="882"/>
                  </a:lnTo>
                  <a:lnTo>
                    <a:pt x="510" y="875"/>
                  </a:lnTo>
                  <a:lnTo>
                    <a:pt x="522" y="865"/>
                  </a:lnTo>
                  <a:lnTo>
                    <a:pt x="530" y="854"/>
                  </a:lnTo>
                  <a:lnTo>
                    <a:pt x="537" y="841"/>
                  </a:lnTo>
                  <a:lnTo>
                    <a:pt x="540" y="834"/>
                  </a:lnTo>
                  <a:lnTo>
                    <a:pt x="542" y="827"/>
                  </a:lnTo>
                  <a:lnTo>
                    <a:pt x="543" y="819"/>
                  </a:lnTo>
                  <a:lnTo>
                    <a:pt x="543" y="811"/>
                  </a:lnTo>
                  <a:lnTo>
                    <a:pt x="543" y="7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0" name="Freeform 28"/>
            <p:cNvSpPr>
              <a:spLocks/>
            </p:cNvSpPr>
            <p:nvPr/>
          </p:nvSpPr>
          <p:spPr bwMode="auto">
            <a:xfrm>
              <a:off x="16" y="242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0"/>
                  </a:moveTo>
                  <a:lnTo>
                    <a:pt x="0" y="86"/>
                  </a:lnTo>
                  <a:lnTo>
                    <a:pt x="0" y="92"/>
                  </a:lnTo>
                  <a:lnTo>
                    <a:pt x="3" y="97"/>
                  </a:lnTo>
                  <a:lnTo>
                    <a:pt x="6" y="103"/>
                  </a:lnTo>
                  <a:lnTo>
                    <a:pt x="9" y="107"/>
                  </a:lnTo>
                  <a:lnTo>
                    <a:pt x="13" y="110"/>
                  </a:lnTo>
                  <a:lnTo>
                    <a:pt x="19" y="113"/>
                  </a:lnTo>
                  <a:lnTo>
                    <a:pt x="24" y="116"/>
                  </a:lnTo>
                  <a:lnTo>
                    <a:pt x="30" y="116"/>
                  </a:lnTo>
                  <a:lnTo>
                    <a:pt x="420" y="116"/>
                  </a:lnTo>
                  <a:lnTo>
                    <a:pt x="426" y="116"/>
                  </a:lnTo>
                  <a:lnTo>
                    <a:pt x="432" y="113"/>
                  </a:lnTo>
                  <a:lnTo>
                    <a:pt x="436" y="110"/>
                  </a:lnTo>
                  <a:lnTo>
                    <a:pt x="442" y="107"/>
                  </a:lnTo>
                  <a:lnTo>
                    <a:pt x="445" y="103"/>
                  </a:lnTo>
                  <a:lnTo>
                    <a:pt x="447" y="97"/>
                  </a:lnTo>
                  <a:lnTo>
                    <a:pt x="449" y="92"/>
                  </a:lnTo>
                  <a:lnTo>
                    <a:pt x="450" y="86"/>
                  </a:lnTo>
                  <a:lnTo>
                    <a:pt x="4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1" name="Freeform 29"/>
            <p:cNvSpPr>
              <a:spLocks/>
            </p:cNvSpPr>
            <p:nvPr/>
          </p:nvSpPr>
          <p:spPr bwMode="auto">
            <a:xfrm>
              <a:off x="55" y="152"/>
              <a:ext cx="36" cy="72"/>
            </a:xfrm>
            <a:custGeom>
              <a:avLst/>
              <a:gdLst>
                <a:gd name="T0" fmla="*/ 0 w 107"/>
                <a:gd name="T1" fmla="*/ 0 h 217"/>
                <a:gd name="T2" fmla="*/ 0 w 107"/>
                <a:gd name="T3" fmla="*/ 0 h 217"/>
                <a:gd name="T4" fmla="*/ 0 w 107"/>
                <a:gd name="T5" fmla="*/ 0 h 217"/>
                <a:gd name="T6" fmla="*/ 0 w 107"/>
                <a:gd name="T7" fmla="*/ 0 h 217"/>
                <a:gd name="T8" fmla="*/ 0 w 107"/>
                <a:gd name="T9" fmla="*/ 0 h 217"/>
                <a:gd name="T10" fmla="*/ 0 w 107"/>
                <a:gd name="T11" fmla="*/ 0 h 217"/>
                <a:gd name="T12" fmla="*/ 0 w 107"/>
                <a:gd name="T13" fmla="*/ 0 h 217"/>
                <a:gd name="T14" fmla="*/ 0 w 107"/>
                <a:gd name="T15" fmla="*/ 0 h 217"/>
                <a:gd name="T16" fmla="*/ 0 w 107"/>
                <a:gd name="T17" fmla="*/ 0 h 217"/>
                <a:gd name="T18" fmla="*/ 0 w 107"/>
                <a:gd name="T19" fmla="*/ 0 h 217"/>
                <a:gd name="T20" fmla="*/ 0 w 107"/>
                <a:gd name="T21" fmla="*/ 0 h 217"/>
                <a:gd name="T22" fmla="*/ 0 w 107"/>
                <a:gd name="T23" fmla="*/ 0 h 217"/>
                <a:gd name="T24" fmla="*/ 0 w 107"/>
                <a:gd name="T25" fmla="*/ 0 h 217"/>
                <a:gd name="T26" fmla="*/ 0 w 107"/>
                <a:gd name="T27" fmla="*/ 0 h 217"/>
                <a:gd name="T28" fmla="*/ 0 w 107"/>
                <a:gd name="T29" fmla="*/ 0 h 217"/>
                <a:gd name="T30" fmla="*/ 0 w 107"/>
                <a:gd name="T31" fmla="*/ 0 h 217"/>
                <a:gd name="T32" fmla="*/ 0 w 107"/>
                <a:gd name="T33" fmla="*/ 0 h 217"/>
                <a:gd name="T34" fmla="*/ 0 w 107"/>
                <a:gd name="T35" fmla="*/ 0 h 217"/>
                <a:gd name="T36" fmla="*/ 0 w 107"/>
                <a:gd name="T37" fmla="*/ 0 h 217"/>
                <a:gd name="T38" fmla="*/ 0 w 107"/>
                <a:gd name="T39" fmla="*/ 0 h 217"/>
                <a:gd name="T40" fmla="*/ 0 w 107"/>
                <a:gd name="T41" fmla="*/ 0 h 217"/>
                <a:gd name="T42" fmla="*/ 0 w 107"/>
                <a:gd name="T43" fmla="*/ 0 h 217"/>
                <a:gd name="T44" fmla="*/ 0 w 107"/>
                <a:gd name="T45" fmla="*/ 0 h 217"/>
                <a:gd name="T46" fmla="*/ 0 w 107"/>
                <a:gd name="T47" fmla="*/ 0 h 217"/>
                <a:gd name="T48" fmla="*/ 0 w 107"/>
                <a:gd name="T49" fmla="*/ 0 h 217"/>
                <a:gd name="T50" fmla="*/ 0 w 107"/>
                <a:gd name="T51" fmla="*/ 0 h 217"/>
                <a:gd name="T52" fmla="*/ 0 w 107"/>
                <a:gd name="T53" fmla="*/ 0 h 217"/>
                <a:gd name="T54" fmla="*/ 0 w 107"/>
                <a:gd name="T55" fmla="*/ 0 h 217"/>
                <a:gd name="T56" fmla="*/ 0 w 107"/>
                <a:gd name="T57" fmla="*/ 0 h 217"/>
                <a:gd name="T58" fmla="*/ 0 w 107"/>
                <a:gd name="T59" fmla="*/ 0 h 217"/>
                <a:gd name="T60" fmla="*/ 0 w 107"/>
                <a:gd name="T61" fmla="*/ 0 h 217"/>
                <a:gd name="T62" fmla="*/ 0 w 107"/>
                <a:gd name="T63" fmla="*/ 0 h 217"/>
                <a:gd name="T64" fmla="*/ 0 w 107"/>
                <a:gd name="T65" fmla="*/ 0 h 217"/>
                <a:gd name="T66" fmla="*/ 0 w 107"/>
                <a:gd name="T67" fmla="*/ 0 h 217"/>
                <a:gd name="T68" fmla="*/ 0 w 107"/>
                <a:gd name="T69" fmla="*/ 0 h 217"/>
                <a:gd name="T70" fmla="*/ 0 w 107"/>
                <a:gd name="T71" fmla="*/ 0 h 217"/>
                <a:gd name="T72" fmla="*/ 0 w 107"/>
                <a:gd name="T73" fmla="*/ 0 h 217"/>
                <a:gd name="T74" fmla="*/ 0 w 107"/>
                <a:gd name="T75" fmla="*/ 0 h 217"/>
                <a:gd name="T76" fmla="*/ 0 w 107"/>
                <a:gd name="T77" fmla="*/ 0 h 217"/>
                <a:gd name="T78" fmla="*/ 0 w 107"/>
                <a:gd name="T79" fmla="*/ 0 h 217"/>
                <a:gd name="T80" fmla="*/ 0 w 107"/>
                <a:gd name="T81" fmla="*/ 0 h 217"/>
                <a:gd name="T82" fmla="*/ 0 w 107"/>
                <a:gd name="T83" fmla="*/ 0 h 217"/>
                <a:gd name="T84" fmla="*/ 0 w 107"/>
                <a:gd name="T85" fmla="*/ 0 h 217"/>
                <a:gd name="T86" fmla="*/ 0 w 107"/>
                <a:gd name="T87" fmla="*/ 0 h 217"/>
                <a:gd name="T88" fmla="*/ 0 w 107"/>
                <a:gd name="T89" fmla="*/ 0 h 217"/>
                <a:gd name="T90" fmla="*/ 0 w 107"/>
                <a:gd name="T91" fmla="*/ 0 h 217"/>
                <a:gd name="T92" fmla="*/ 0 w 107"/>
                <a:gd name="T93" fmla="*/ 0 h 217"/>
                <a:gd name="T94" fmla="*/ 0 w 107"/>
                <a:gd name="T95" fmla="*/ 0 h 217"/>
                <a:gd name="T96" fmla="*/ 0 w 107"/>
                <a:gd name="T97" fmla="*/ 0 h 217"/>
                <a:gd name="T98" fmla="*/ 0 w 107"/>
                <a:gd name="T99" fmla="*/ 0 h 217"/>
                <a:gd name="T100" fmla="*/ 0 w 107"/>
                <a:gd name="T101" fmla="*/ 0 h 217"/>
                <a:gd name="T102" fmla="*/ 0 w 107"/>
                <a:gd name="T103" fmla="*/ 0 h 217"/>
                <a:gd name="T104" fmla="*/ 0 w 107"/>
                <a:gd name="T105" fmla="*/ 0 h 21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07"/>
                <a:gd name="T160" fmla="*/ 0 h 217"/>
                <a:gd name="T161" fmla="*/ 107 w 107"/>
                <a:gd name="T162" fmla="*/ 217 h 21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07" h="217">
                  <a:moveTo>
                    <a:pt x="74" y="166"/>
                  </a:moveTo>
                  <a:lnTo>
                    <a:pt x="74" y="50"/>
                  </a:lnTo>
                  <a:lnTo>
                    <a:pt x="78" y="50"/>
                  </a:lnTo>
                  <a:lnTo>
                    <a:pt x="83" y="50"/>
                  </a:lnTo>
                  <a:lnTo>
                    <a:pt x="86" y="50"/>
                  </a:lnTo>
                  <a:lnTo>
                    <a:pt x="90" y="50"/>
                  </a:lnTo>
                  <a:lnTo>
                    <a:pt x="94" y="50"/>
                  </a:lnTo>
                  <a:lnTo>
                    <a:pt x="98" y="50"/>
                  </a:lnTo>
                  <a:lnTo>
                    <a:pt x="103" y="48"/>
                  </a:lnTo>
                  <a:lnTo>
                    <a:pt x="107" y="48"/>
                  </a:lnTo>
                  <a:lnTo>
                    <a:pt x="106" y="45"/>
                  </a:lnTo>
                  <a:lnTo>
                    <a:pt x="104" y="41"/>
                  </a:lnTo>
                  <a:lnTo>
                    <a:pt x="103" y="38"/>
                  </a:lnTo>
                  <a:lnTo>
                    <a:pt x="101" y="35"/>
                  </a:lnTo>
                  <a:lnTo>
                    <a:pt x="98" y="31"/>
                  </a:lnTo>
                  <a:lnTo>
                    <a:pt x="97" y="28"/>
                  </a:lnTo>
                  <a:lnTo>
                    <a:pt x="96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90" y="23"/>
                  </a:lnTo>
                  <a:lnTo>
                    <a:pt x="87" y="23"/>
                  </a:lnTo>
                  <a:lnTo>
                    <a:pt x="84" y="23"/>
                  </a:lnTo>
                  <a:lnTo>
                    <a:pt x="81" y="23"/>
                  </a:lnTo>
                  <a:lnTo>
                    <a:pt x="78" y="23"/>
                  </a:lnTo>
                  <a:lnTo>
                    <a:pt x="77" y="23"/>
                  </a:lnTo>
                  <a:lnTo>
                    <a:pt x="74" y="24"/>
                  </a:lnTo>
                  <a:lnTo>
                    <a:pt x="74" y="0"/>
                  </a:lnTo>
                  <a:lnTo>
                    <a:pt x="68" y="1"/>
                  </a:lnTo>
                  <a:lnTo>
                    <a:pt x="63" y="1"/>
                  </a:lnTo>
                  <a:lnTo>
                    <a:pt x="57" y="3"/>
                  </a:lnTo>
                  <a:lnTo>
                    <a:pt x="50" y="4"/>
                  </a:lnTo>
                  <a:lnTo>
                    <a:pt x="44" y="4"/>
                  </a:lnTo>
                  <a:lnTo>
                    <a:pt x="38" y="5"/>
                  </a:lnTo>
                  <a:lnTo>
                    <a:pt x="33" y="7"/>
                  </a:lnTo>
                  <a:lnTo>
                    <a:pt x="26" y="7"/>
                  </a:lnTo>
                  <a:lnTo>
                    <a:pt x="26" y="166"/>
                  </a:lnTo>
                  <a:lnTo>
                    <a:pt x="26" y="178"/>
                  </a:lnTo>
                  <a:lnTo>
                    <a:pt x="23" y="187"/>
                  </a:lnTo>
                  <a:lnTo>
                    <a:pt x="20" y="196"/>
                  </a:lnTo>
                  <a:lnTo>
                    <a:pt x="17" y="201"/>
                  </a:lnTo>
                  <a:lnTo>
                    <a:pt x="13" y="207"/>
                  </a:lnTo>
                  <a:lnTo>
                    <a:pt x="8" y="211"/>
                  </a:lnTo>
                  <a:lnTo>
                    <a:pt x="4" y="214"/>
                  </a:lnTo>
                  <a:lnTo>
                    <a:pt x="0" y="217"/>
                  </a:lnTo>
                  <a:lnTo>
                    <a:pt x="100" y="217"/>
                  </a:lnTo>
                  <a:lnTo>
                    <a:pt x="96" y="214"/>
                  </a:lnTo>
                  <a:lnTo>
                    <a:pt x="91" y="211"/>
                  </a:lnTo>
                  <a:lnTo>
                    <a:pt x="87" y="207"/>
                  </a:lnTo>
                  <a:lnTo>
                    <a:pt x="84" y="201"/>
                  </a:lnTo>
                  <a:lnTo>
                    <a:pt x="80" y="196"/>
                  </a:lnTo>
                  <a:lnTo>
                    <a:pt x="77" y="187"/>
                  </a:lnTo>
                  <a:lnTo>
                    <a:pt x="74" y="178"/>
                  </a:lnTo>
                  <a:lnTo>
                    <a:pt x="74" y="16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2" name="Freeform 30"/>
            <p:cNvSpPr>
              <a:spLocks/>
            </p:cNvSpPr>
            <p:nvPr/>
          </p:nvSpPr>
          <p:spPr bwMode="auto">
            <a:xfrm>
              <a:off x="107" y="92"/>
              <a:ext cx="51" cy="132"/>
            </a:xfrm>
            <a:custGeom>
              <a:avLst/>
              <a:gdLst>
                <a:gd name="T0" fmla="*/ 0 w 151"/>
                <a:gd name="T1" fmla="*/ 0 h 396"/>
                <a:gd name="T2" fmla="*/ 0 w 151"/>
                <a:gd name="T3" fmla="*/ 0 h 396"/>
                <a:gd name="T4" fmla="*/ 0 w 151"/>
                <a:gd name="T5" fmla="*/ 0 h 396"/>
                <a:gd name="T6" fmla="*/ 0 w 151"/>
                <a:gd name="T7" fmla="*/ 0 h 396"/>
                <a:gd name="T8" fmla="*/ 0 w 151"/>
                <a:gd name="T9" fmla="*/ 0 h 396"/>
                <a:gd name="T10" fmla="*/ 0 w 151"/>
                <a:gd name="T11" fmla="*/ 0 h 396"/>
                <a:gd name="T12" fmla="*/ 0 w 151"/>
                <a:gd name="T13" fmla="*/ 0 h 396"/>
                <a:gd name="T14" fmla="*/ 0 w 151"/>
                <a:gd name="T15" fmla="*/ 0 h 396"/>
                <a:gd name="T16" fmla="*/ 0 w 151"/>
                <a:gd name="T17" fmla="*/ 0 h 396"/>
                <a:gd name="T18" fmla="*/ 0 w 151"/>
                <a:gd name="T19" fmla="*/ 0 h 396"/>
                <a:gd name="T20" fmla="*/ 0 w 151"/>
                <a:gd name="T21" fmla="*/ 0 h 396"/>
                <a:gd name="T22" fmla="*/ 0 w 151"/>
                <a:gd name="T23" fmla="*/ 0 h 396"/>
                <a:gd name="T24" fmla="*/ 0 w 151"/>
                <a:gd name="T25" fmla="*/ 0 h 396"/>
                <a:gd name="T26" fmla="*/ 0 w 151"/>
                <a:gd name="T27" fmla="*/ 0 h 396"/>
                <a:gd name="T28" fmla="*/ 0 w 151"/>
                <a:gd name="T29" fmla="*/ 0 h 396"/>
                <a:gd name="T30" fmla="*/ 0 w 151"/>
                <a:gd name="T31" fmla="*/ 0 h 396"/>
                <a:gd name="T32" fmla="*/ 0 w 151"/>
                <a:gd name="T33" fmla="*/ 0 h 396"/>
                <a:gd name="T34" fmla="*/ 0 w 151"/>
                <a:gd name="T35" fmla="*/ 0 h 396"/>
                <a:gd name="T36" fmla="*/ 0 w 151"/>
                <a:gd name="T37" fmla="*/ 0 h 396"/>
                <a:gd name="T38" fmla="*/ 0 w 151"/>
                <a:gd name="T39" fmla="*/ 0 h 396"/>
                <a:gd name="T40" fmla="*/ 0 w 151"/>
                <a:gd name="T41" fmla="*/ 0 h 396"/>
                <a:gd name="T42" fmla="*/ 0 w 151"/>
                <a:gd name="T43" fmla="*/ 0 h 396"/>
                <a:gd name="T44" fmla="*/ 0 w 151"/>
                <a:gd name="T45" fmla="*/ 0 h 396"/>
                <a:gd name="T46" fmla="*/ 0 w 151"/>
                <a:gd name="T47" fmla="*/ 0 h 396"/>
                <a:gd name="T48" fmla="*/ 0 w 151"/>
                <a:gd name="T49" fmla="*/ 0 h 396"/>
                <a:gd name="T50" fmla="*/ 0 w 151"/>
                <a:gd name="T51" fmla="*/ 0 h 396"/>
                <a:gd name="T52" fmla="*/ 0 w 151"/>
                <a:gd name="T53" fmla="*/ 0 h 396"/>
                <a:gd name="T54" fmla="*/ 0 w 151"/>
                <a:gd name="T55" fmla="*/ 0 h 396"/>
                <a:gd name="T56" fmla="*/ 0 w 151"/>
                <a:gd name="T57" fmla="*/ 0 h 396"/>
                <a:gd name="T58" fmla="*/ 0 w 151"/>
                <a:gd name="T59" fmla="*/ 0 h 396"/>
                <a:gd name="T60" fmla="*/ 0 w 151"/>
                <a:gd name="T61" fmla="*/ 0 h 396"/>
                <a:gd name="T62" fmla="*/ 0 w 151"/>
                <a:gd name="T63" fmla="*/ 0 h 396"/>
                <a:gd name="T64" fmla="*/ 0 w 151"/>
                <a:gd name="T65" fmla="*/ 0 h 396"/>
                <a:gd name="T66" fmla="*/ 0 w 151"/>
                <a:gd name="T67" fmla="*/ 0 h 396"/>
                <a:gd name="T68" fmla="*/ 0 w 151"/>
                <a:gd name="T69" fmla="*/ 0 h 396"/>
                <a:gd name="T70" fmla="*/ 0 w 151"/>
                <a:gd name="T71" fmla="*/ 0 h 396"/>
                <a:gd name="T72" fmla="*/ 0 w 151"/>
                <a:gd name="T73" fmla="*/ 0 h 396"/>
                <a:gd name="T74" fmla="*/ 0 w 151"/>
                <a:gd name="T75" fmla="*/ 0 h 396"/>
                <a:gd name="T76" fmla="*/ 0 w 151"/>
                <a:gd name="T77" fmla="*/ 0 h 396"/>
                <a:gd name="T78" fmla="*/ 0 w 151"/>
                <a:gd name="T79" fmla="*/ 0 h 396"/>
                <a:gd name="T80" fmla="*/ 0 w 151"/>
                <a:gd name="T81" fmla="*/ 0 h 396"/>
                <a:gd name="T82" fmla="*/ 0 w 151"/>
                <a:gd name="T83" fmla="*/ 0 h 396"/>
                <a:gd name="T84" fmla="*/ 0 w 151"/>
                <a:gd name="T85" fmla="*/ 0 h 396"/>
                <a:gd name="T86" fmla="*/ 0 w 151"/>
                <a:gd name="T87" fmla="*/ 0 h 396"/>
                <a:gd name="T88" fmla="*/ 0 w 151"/>
                <a:gd name="T89" fmla="*/ 0 h 396"/>
                <a:gd name="T90" fmla="*/ 0 w 151"/>
                <a:gd name="T91" fmla="*/ 0 h 396"/>
                <a:gd name="T92" fmla="*/ 0 w 151"/>
                <a:gd name="T93" fmla="*/ 0 h 396"/>
                <a:gd name="T94" fmla="*/ 0 w 151"/>
                <a:gd name="T95" fmla="*/ 0 h 396"/>
                <a:gd name="T96" fmla="*/ 0 w 151"/>
                <a:gd name="T97" fmla="*/ 0 h 396"/>
                <a:gd name="T98" fmla="*/ 0 w 151"/>
                <a:gd name="T99" fmla="*/ 0 h 39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1"/>
                <a:gd name="T151" fmla="*/ 0 h 396"/>
                <a:gd name="T152" fmla="*/ 151 w 151"/>
                <a:gd name="T153" fmla="*/ 396 h 39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1" h="396">
                  <a:moveTo>
                    <a:pt x="151" y="396"/>
                  </a:moveTo>
                  <a:lnTo>
                    <a:pt x="148" y="392"/>
                  </a:lnTo>
                  <a:lnTo>
                    <a:pt x="145" y="389"/>
                  </a:lnTo>
                  <a:lnTo>
                    <a:pt x="141" y="385"/>
                  </a:lnTo>
                  <a:lnTo>
                    <a:pt x="138" y="380"/>
                  </a:lnTo>
                  <a:lnTo>
                    <a:pt x="135" y="375"/>
                  </a:lnTo>
                  <a:lnTo>
                    <a:pt x="132" y="367"/>
                  </a:lnTo>
                  <a:lnTo>
                    <a:pt x="130" y="360"/>
                  </a:lnTo>
                  <a:lnTo>
                    <a:pt x="128" y="352"/>
                  </a:lnTo>
                  <a:lnTo>
                    <a:pt x="124" y="335"/>
                  </a:lnTo>
                  <a:lnTo>
                    <a:pt x="118" y="316"/>
                  </a:lnTo>
                  <a:lnTo>
                    <a:pt x="112" y="297"/>
                  </a:lnTo>
                  <a:lnTo>
                    <a:pt x="104" y="277"/>
                  </a:lnTo>
                  <a:lnTo>
                    <a:pt x="95" y="257"/>
                  </a:lnTo>
                  <a:lnTo>
                    <a:pt x="84" y="237"/>
                  </a:lnTo>
                  <a:lnTo>
                    <a:pt x="71" y="219"/>
                  </a:lnTo>
                  <a:lnTo>
                    <a:pt x="57" y="200"/>
                  </a:lnTo>
                  <a:lnTo>
                    <a:pt x="71" y="192"/>
                  </a:lnTo>
                  <a:lnTo>
                    <a:pt x="84" y="182"/>
                  </a:lnTo>
                  <a:lnTo>
                    <a:pt x="95" y="170"/>
                  </a:lnTo>
                  <a:lnTo>
                    <a:pt x="105" y="157"/>
                  </a:lnTo>
                  <a:lnTo>
                    <a:pt x="112" y="144"/>
                  </a:lnTo>
                  <a:lnTo>
                    <a:pt x="118" y="130"/>
                  </a:lnTo>
                  <a:lnTo>
                    <a:pt x="121" y="116"/>
                  </a:lnTo>
                  <a:lnTo>
                    <a:pt x="122" y="100"/>
                  </a:lnTo>
                  <a:lnTo>
                    <a:pt x="122" y="87"/>
                  </a:lnTo>
                  <a:lnTo>
                    <a:pt x="120" y="76"/>
                  </a:lnTo>
                  <a:lnTo>
                    <a:pt x="117" y="64"/>
                  </a:lnTo>
                  <a:lnTo>
                    <a:pt x="111" y="54"/>
                  </a:lnTo>
                  <a:lnTo>
                    <a:pt x="105" y="43"/>
                  </a:lnTo>
                  <a:lnTo>
                    <a:pt x="98" y="33"/>
                  </a:lnTo>
                  <a:lnTo>
                    <a:pt x="88" y="24"/>
                  </a:lnTo>
                  <a:lnTo>
                    <a:pt x="78" y="17"/>
                  </a:lnTo>
                  <a:lnTo>
                    <a:pt x="74" y="14"/>
                  </a:lnTo>
                  <a:lnTo>
                    <a:pt x="70" y="11"/>
                  </a:lnTo>
                  <a:lnTo>
                    <a:pt x="64" y="9"/>
                  </a:lnTo>
                  <a:lnTo>
                    <a:pt x="60" y="7"/>
                  </a:lnTo>
                  <a:lnTo>
                    <a:pt x="54" y="4"/>
                  </a:lnTo>
                  <a:lnTo>
                    <a:pt x="48" y="3"/>
                  </a:lnTo>
                  <a:lnTo>
                    <a:pt x="42" y="1"/>
                  </a:lnTo>
                  <a:lnTo>
                    <a:pt x="35" y="0"/>
                  </a:lnTo>
                  <a:lnTo>
                    <a:pt x="38" y="4"/>
                  </a:lnTo>
                  <a:lnTo>
                    <a:pt x="40" y="10"/>
                  </a:lnTo>
                  <a:lnTo>
                    <a:pt x="41" y="14"/>
                  </a:lnTo>
                  <a:lnTo>
                    <a:pt x="42" y="20"/>
                  </a:lnTo>
                  <a:lnTo>
                    <a:pt x="44" y="24"/>
                  </a:lnTo>
                  <a:lnTo>
                    <a:pt x="45" y="30"/>
                  </a:lnTo>
                  <a:lnTo>
                    <a:pt x="47" y="36"/>
                  </a:lnTo>
                  <a:lnTo>
                    <a:pt x="47" y="40"/>
                  </a:lnTo>
                  <a:lnTo>
                    <a:pt x="52" y="46"/>
                  </a:lnTo>
                  <a:lnTo>
                    <a:pt x="58" y="51"/>
                  </a:lnTo>
                  <a:lnTo>
                    <a:pt x="62" y="59"/>
                  </a:lnTo>
                  <a:lnTo>
                    <a:pt x="67" y="66"/>
                  </a:lnTo>
                  <a:lnTo>
                    <a:pt x="70" y="74"/>
                  </a:lnTo>
                  <a:lnTo>
                    <a:pt x="72" y="81"/>
                  </a:lnTo>
                  <a:lnTo>
                    <a:pt x="72" y="91"/>
                  </a:lnTo>
                  <a:lnTo>
                    <a:pt x="74" y="100"/>
                  </a:lnTo>
                  <a:lnTo>
                    <a:pt x="72" y="113"/>
                  </a:lnTo>
                  <a:lnTo>
                    <a:pt x="70" y="124"/>
                  </a:lnTo>
                  <a:lnTo>
                    <a:pt x="65" y="137"/>
                  </a:lnTo>
                  <a:lnTo>
                    <a:pt x="58" y="150"/>
                  </a:lnTo>
                  <a:lnTo>
                    <a:pt x="48" y="162"/>
                  </a:lnTo>
                  <a:lnTo>
                    <a:pt x="35" y="172"/>
                  </a:lnTo>
                  <a:lnTo>
                    <a:pt x="28" y="177"/>
                  </a:lnTo>
                  <a:lnTo>
                    <a:pt x="20" y="182"/>
                  </a:lnTo>
                  <a:lnTo>
                    <a:pt x="11" y="186"/>
                  </a:lnTo>
                  <a:lnTo>
                    <a:pt x="0" y="190"/>
                  </a:lnTo>
                  <a:lnTo>
                    <a:pt x="2" y="193"/>
                  </a:lnTo>
                  <a:lnTo>
                    <a:pt x="4" y="196"/>
                  </a:lnTo>
                  <a:lnTo>
                    <a:pt x="5" y="200"/>
                  </a:lnTo>
                  <a:lnTo>
                    <a:pt x="7" y="203"/>
                  </a:lnTo>
                  <a:lnTo>
                    <a:pt x="10" y="207"/>
                  </a:lnTo>
                  <a:lnTo>
                    <a:pt x="11" y="210"/>
                  </a:lnTo>
                  <a:lnTo>
                    <a:pt x="12" y="213"/>
                  </a:lnTo>
                  <a:lnTo>
                    <a:pt x="14" y="217"/>
                  </a:lnTo>
                  <a:lnTo>
                    <a:pt x="15" y="216"/>
                  </a:lnTo>
                  <a:lnTo>
                    <a:pt x="17" y="216"/>
                  </a:lnTo>
                  <a:lnTo>
                    <a:pt x="18" y="216"/>
                  </a:lnTo>
                  <a:lnTo>
                    <a:pt x="20" y="216"/>
                  </a:lnTo>
                  <a:lnTo>
                    <a:pt x="21" y="214"/>
                  </a:lnTo>
                  <a:lnTo>
                    <a:pt x="22" y="214"/>
                  </a:lnTo>
                  <a:lnTo>
                    <a:pt x="32" y="227"/>
                  </a:lnTo>
                  <a:lnTo>
                    <a:pt x="41" y="240"/>
                  </a:lnTo>
                  <a:lnTo>
                    <a:pt x="50" y="256"/>
                  </a:lnTo>
                  <a:lnTo>
                    <a:pt x="57" y="272"/>
                  </a:lnTo>
                  <a:lnTo>
                    <a:pt x="64" y="287"/>
                  </a:lnTo>
                  <a:lnTo>
                    <a:pt x="70" y="305"/>
                  </a:lnTo>
                  <a:lnTo>
                    <a:pt x="74" y="322"/>
                  </a:lnTo>
                  <a:lnTo>
                    <a:pt x="77" y="339"/>
                  </a:lnTo>
                  <a:lnTo>
                    <a:pt x="78" y="350"/>
                  </a:lnTo>
                  <a:lnTo>
                    <a:pt x="78" y="360"/>
                  </a:lnTo>
                  <a:lnTo>
                    <a:pt x="77" y="369"/>
                  </a:lnTo>
                  <a:lnTo>
                    <a:pt x="74" y="376"/>
                  </a:lnTo>
                  <a:lnTo>
                    <a:pt x="71" y="383"/>
                  </a:lnTo>
                  <a:lnTo>
                    <a:pt x="68" y="387"/>
                  </a:lnTo>
                  <a:lnTo>
                    <a:pt x="65" y="392"/>
                  </a:lnTo>
                  <a:lnTo>
                    <a:pt x="62" y="396"/>
                  </a:lnTo>
                  <a:lnTo>
                    <a:pt x="151" y="39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3" name="Freeform 31"/>
            <p:cNvSpPr>
              <a:spLocks noEditPoints="1"/>
            </p:cNvSpPr>
            <p:nvPr/>
          </p:nvSpPr>
          <p:spPr bwMode="auto">
            <a:xfrm>
              <a:off x="26" y="73"/>
              <a:ext cx="98" cy="133"/>
            </a:xfrm>
            <a:custGeom>
              <a:avLst/>
              <a:gdLst>
                <a:gd name="T0" fmla="*/ 0 w 294"/>
                <a:gd name="T1" fmla="*/ 0 h 399"/>
                <a:gd name="T2" fmla="*/ 0 w 294"/>
                <a:gd name="T3" fmla="*/ 0 h 399"/>
                <a:gd name="T4" fmla="*/ 0 w 294"/>
                <a:gd name="T5" fmla="*/ 0 h 399"/>
                <a:gd name="T6" fmla="*/ 0 w 294"/>
                <a:gd name="T7" fmla="*/ 0 h 399"/>
                <a:gd name="T8" fmla="*/ 0 w 294"/>
                <a:gd name="T9" fmla="*/ 0 h 399"/>
                <a:gd name="T10" fmla="*/ 0 w 294"/>
                <a:gd name="T11" fmla="*/ 0 h 399"/>
                <a:gd name="T12" fmla="*/ 0 w 294"/>
                <a:gd name="T13" fmla="*/ 0 h 399"/>
                <a:gd name="T14" fmla="*/ 0 w 294"/>
                <a:gd name="T15" fmla="*/ 0 h 399"/>
                <a:gd name="T16" fmla="*/ 0 w 294"/>
                <a:gd name="T17" fmla="*/ 0 h 399"/>
                <a:gd name="T18" fmla="*/ 0 w 294"/>
                <a:gd name="T19" fmla="*/ 0 h 399"/>
                <a:gd name="T20" fmla="*/ 0 w 294"/>
                <a:gd name="T21" fmla="*/ 0 h 399"/>
                <a:gd name="T22" fmla="*/ 0 w 294"/>
                <a:gd name="T23" fmla="*/ 0 h 399"/>
                <a:gd name="T24" fmla="*/ 0 w 294"/>
                <a:gd name="T25" fmla="*/ 0 h 399"/>
                <a:gd name="T26" fmla="*/ 0 w 294"/>
                <a:gd name="T27" fmla="*/ 0 h 399"/>
                <a:gd name="T28" fmla="*/ 0 w 294"/>
                <a:gd name="T29" fmla="*/ 0 h 399"/>
                <a:gd name="T30" fmla="*/ 0 w 294"/>
                <a:gd name="T31" fmla="*/ 0 h 399"/>
                <a:gd name="T32" fmla="*/ 0 w 294"/>
                <a:gd name="T33" fmla="*/ 0 h 399"/>
                <a:gd name="T34" fmla="*/ 0 w 294"/>
                <a:gd name="T35" fmla="*/ 0 h 399"/>
                <a:gd name="T36" fmla="*/ 0 w 294"/>
                <a:gd name="T37" fmla="*/ 0 h 399"/>
                <a:gd name="T38" fmla="*/ 0 w 294"/>
                <a:gd name="T39" fmla="*/ 0 h 399"/>
                <a:gd name="T40" fmla="*/ 0 w 294"/>
                <a:gd name="T41" fmla="*/ 0 h 399"/>
                <a:gd name="T42" fmla="*/ 0 w 294"/>
                <a:gd name="T43" fmla="*/ 0 h 399"/>
                <a:gd name="T44" fmla="*/ 0 w 294"/>
                <a:gd name="T45" fmla="*/ 0 h 399"/>
                <a:gd name="T46" fmla="*/ 0 w 294"/>
                <a:gd name="T47" fmla="*/ 0 h 399"/>
                <a:gd name="T48" fmla="*/ 0 w 294"/>
                <a:gd name="T49" fmla="*/ 0 h 399"/>
                <a:gd name="T50" fmla="*/ 0 w 294"/>
                <a:gd name="T51" fmla="*/ 0 h 399"/>
                <a:gd name="T52" fmla="*/ 0 w 294"/>
                <a:gd name="T53" fmla="*/ 0 h 399"/>
                <a:gd name="T54" fmla="*/ 0 w 294"/>
                <a:gd name="T55" fmla="*/ 0 h 399"/>
                <a:gd name="T56" fmla="*/ 0 w 294"/>
                <a:gd name="T57" fmla="*/ 0 h 399"/>
                <a:gd name="T58" fmla="*/ 0 w 294"/>
                <a:gd name="T59" fmla="*/ 0 h 399"/>
                <a:gd name="T60" fmla="*/ 0 w 294"/>
                <a:gd name="T61" fmla="*/ 0 h 399"/>
                <a:gd name="T62" fmla="*/ 0 w 294"/>
                <a:gd name="T63" fmla="*/ 0 h 399"/>
                <a:gd name="T64" fmla="*/ 0 w 294"/>
                <a:gd name="T65" fmla="*/ 0 h 399"/>
                <a:gd name="T66" fmla="*/ 0 w 294"/>
                <a:gd name="T67" fmla="*/ 0 h 399"/>
                <a:gd name="T68" fmla="*/ 0 w 294"/>
                <a:gd name="T69" fmla="*/ 0 h 399"/>
                <a:gd name="T70" fmla="*/ 0 w 294"/>
                <a:gd name="T71" fmla="*/ 0 h 399"/>
                <a:gd name="T72" fmla="*/ 0 w 294"/>
                <a:gd name="T73" fmla="*/ 0 h 399"/>
                <a:gd name="T74" fmla="*/ 0 w 294"/>
                <a:gd name="T75" fmla="*/ 0 h 399"/>
                <a:gd name="T76" fmla="*/ 0 w 294"/>
                <a:gd name="T77" fmla="*/ 0 h 399"/>
                <a:gd name="T78" fmla="*/ 0 w 294"/>
                <a:gd name="T79" fmla="*/ 0 h 399"/>
                <a:gd name="T80" fmla="*/ 0 w 294"/>
                <a:gd name="T81" fmla="*/ 0 h 399"/>
                <a:gd name="T82" fmla="*/ 0 w 294"/>
                <a:gd name="T83" fmla="*/ 0 h 399"/>
                <a:gd name="T84" fmla="*/ 0 w 294"/>
                <a:gd name="T85" fmla="*/ 0 h 399"/>
                <a:gd name="T86" fmla="*/ 0 w 294"/>
                <a:gd name="T87" fmla="*/ 0 h 399"/>
                <a:gd name="T88" fmla="*/ 0 w 294"/>
                <a:gd name="T89" fmla="*/ 0 h 39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94"/>
                <a:gd name="T136" fmla="*/ 0 h 399"/>
                <a:gd name="T137" fmla="*/ 294 w 294"/>
                <a:gd name="T138" fmla="*/ 399 h 39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94" h="399">
                  <a:moveTo>
                    <a:pt x="294" y="399"/>
                  </a:moveTo>
                  <a:lnTo>
                    <a:pt x="291" y="396"/>
                  </a:lnTo>
                  <a:lnTo>
                    <a:pt x="288" y="393"/>
                  </a:lnTo>
                  <a:lnTo>
                    <a:pt x="284" y="389"/>
                  </a:lnTo>
                  <a:lnTo>
                    <a:pt x="281" y="383"/>
                  </a:lnTo>
                  <a:lnTo>
                    <a:pt x="278" y="378"/>
                  </a:lnTo>
                  <a:lnTo>
                    <a:pt x="275" y="372"/>
                  </a:lnTo>
                  <a:lnTo>
                    <a:pt x="273" y="365"/>
                  </a:lnTo>
                  <a:lnTo>
                    <a:pt x="271" y="356"/>
                  </a:lnTo>
                  <a:lnTo>
                    <a:pt x="267" y="339"/>
                  </a:lnTo>
                  <a:lnTo>
                    <a:pt x="261" y="321"/>
                  </a:lnTo>
                  <a:lnTo>
                    <a:pt x="255" y="302"/>
                  </a:lnTo>
                  <a:lnTo>
                    <a:pt x="248" y="282"/>
                  </a:lnTo>
                  <a:lnTo>
                    <a:pt x="240" y="263"/>
                  </a:lnTo>
                  <a:lnTo>
                    <a:pt x="230" y="243"/>
                  </a:lnTo>
                  <a:lnTo>
                    <a:pt x="218" y="226"/>
                  </a:lnTo>
                  <a:lnTo>
                    <a:pt x="204" y="209"/>
                  </a:lnTo>
                  <a:lnTo>
                    <a:pt x="205" y="208"/>
                  </a:lnTo>
                  <a:lnTo>
                    <a:pt x="207" y="208"/>
                  </a:lnTo>
                  <a:lnTo>
                    <a:pt x="208" y="208"/>
                  </a:lnTo>
                  <a:lnTo>
                    <a:pt x="208" y="206"/>
                  </a:lnTo>
                  <a:lnTo>
                    <a:pt x="210" y="206"/>
                  </a:lnTo>
                  <a:lnTo>
                    <a:pt x="224" y="198"/>
                  </a:lnTo>
                  <a:lnTo>
                    <a:pt x="238" y="188"/>
                  </a:lnTo>
                  <a:lnTo>
                    <a:pt x="250" y="176"/>
                  </a:lnTo>
                  <a:lnTo>
                    <a:pt x="260" y="163"/>
                  </a:lnTo>
                  <a:lnTo>
                    <a:pt x="268" y="150"/>
                  </a:lnTo>
                  <a:lnTo>
                    <a:pt x="274" y="135"/>
                  </a:lnTo>
                  <a:lnTo>
                    <a:pt x="277" y="120"/>
                  </a:lnTo>
                  <a:lnTo>
                    <a:pt x="278" y="103"/>
                  </a:lnTo>
                  <a:lnTo>
                    <a:pt x="278" y="92"/>
                  </a:lnTo>
                  <a:lnTo>
                    <a:pt x="275" y="80"/>
                  </a:lnTo>
                  <a:lnTo>
                    <a:pt x="273" y="69"/>
                  </a:lnTo>
                  <a:lnTo>
                    <a:pt x="267" y="57"/>
                  </a:lnTo>
                  <a:lnTo>
                    <a:pt x="261" y="47"/>
                  </a:lnTo>
                  <a:lnTo>
                    <a:pt x="254" y="37"/>
                  </a:lnTo>
                  <a:lnTo>
                    <a:pt x="244" y="29"/>
                  </a:lnTo>
                  <a:lnTo>
                    <a:pt x="234" y="20"/>
                  </a:lnTo>
                  <a:lnTo>
                    <a:pt x="225" y="16"/>
                  </a:lnTo>
                  <a:lnTo>
                    <a:pt x="217" y="12"/>
                  </a:lnTo>
                  <a:lnTo>
                    <a:pt x="207" y="7"/>
                  </a:lnTo>
                  <a:lnTo>
                    <a:pt x="195" y="5"/>
                  </a:lnTo>
                  <a:lnTo>
                    <a:pt x="184" y="2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4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6"/>
                  </a:lnTo>
                  <a:lnTo>
                    <a:pt x="12" y="9"/>
                  </a:lnTo>
                  <a:lnTo>
                    <a:pt x="17" y="15"/>
                  </a:lnTo>
                  <a:lnTo>
                    <a:pt x="20" y="20"/>
                  </a:lnTo>
                  <a:lnTo>
                    <a:pt x="22" y="29"/>
                  </a:lnTo>
                  <a:lnTo>
                    <a:pt x="25" y="39"/>
                  </a:lnTo>
                  <a:lnTo>
                    <a:pt x="25" y="50"/>
                  </a:lnTo>
                  <a:lnTo>
                    <a:pt x="25" y="349"/>
                  </a:lnTo>
                  <a:lnTo>
                    <a:pt x="25" y="361"/>
                  </a:lnTo>
                  <a:lnTo>
                    <a:pt x="22" y="371"/>
                  </a:lnTo>
                  <a:lnTo>
                    <a:pt x="20" y="379"/>
                  </a:lnTo>
                  <a:lnTo>
                    <a:pt x="17" y="385"/>
                  </a:lnTo>
                  <a:lnTo>
                    <a:pt x="12" y="389"/>
                  </a:lnTo>
                  <a:lnTo>
                    <a:pt x="8" y="393"/>
                  </a:lnTo>
                  <a:lnTo>
                    <a:pt x="4" y="396"/>
                  </a:lnTo>
                  <a:lnTo>
                    <a:pt x="0" y="399"/>
                  </a:lnTo>
                  <a:lnTo>
                    <a:pt x="100" y="399"/>
                  </a:lnTo>
                  <a:lnTo>
                    <a:pt x="97" y="396"/>
                  </a:lnTo>
                  <a:lnTo>
                    <a:pt x="92" y="393"/>
                  </a:lnTo>
                  <a:lnTo>
                    <a:pt x="87" y="389"/>
                  </a:lnTo>
                  <a:lnTo>
                    <a:pt x="84" y="385"/>
                  </a:lnTo>
                  <a:lnTo>
                    <a:pt x="80" y="379"/>
                  </a:lnTo>
                  <a:lnTo>
                    <a:pt x="77" y="371"/>
                  </a:lnTo>
                  <a:lnTo>
                    <a:pt x="74" y="361"/>
                  </a:lnTo>
                  <a:lnTo>
                    <a:pt x="74" y="349"/>
                  </a:lnTo>
                  <a:lnTo>
                    <a:pt x="74" y="233"/>
                  </a:lnTo>
                  <a:lnTo>
                    <a:pt x="87" y="233"/>
                  </a:lnTo>
                  <a:lnTo>
                    <a:pt x="100" y="232"/>
                  </a:lnTo>
                  <a:lnTo>
                    <a:pt x="113" y="232"/>
                  </a:lnTo>
                  <a:lnTo>
                    <a:pt x="124" y="230"/>
                  </a:lnTo>
                  <a:lnTo>
                    <a:pt x="137" y="229"/>
                  </a:lnTo>
                  <a:lnTo>
                    <a:pt x="148" y="226"/>
                  </a:lnTo>
                  <a:lnTo>
                    <a:pt x="160" y="225"/>
                  </a:lnTo>
                  <a:lnTo>
                    <a:pt x="170" y="222"/>
                  </a:lnTo>
                  <a:lnTo>
                    <a:pt x="180" y="233"/>
                  </a:lnTo>
                  <a:lnTo>
                    <a:pt x="188" y="248"/>
                  </a:lnTo>
                  <a:lnTo>
                    <a:pt x="195" y="262"/>
                  </a:lnTo>
                  <a:lnTo>
                    <a:pt x="203" y="278"/>
                  </a:lnTo>
                  <a:lnTo>
                    <a:pt x="208" y="293"/>
                  </a:lnTo>
                  <a:lnTo>
                    <a:pt x="213" y="309"/>
                  </a:lnTo>
                  <a:lnTo>
                    <a:pt x="217" y="326"/>
                  </a:lnTo>
                  <a:lnTo>
                    <a:pt x="220" y="342"/>
                  </a:lnTo>
                  <a:lnTo>
                    <a:pt x="221" y="353"/>
                  </a:lnTo>
                  <a:lnTo>
                    <a:pt x="221" y="363"/>
                  </a:lnTo>
                  <a:lnTo>
                    <a:pt x="220" y="373"/>
                  </a:lnTo>
                  <a:lnTo>
                    <a:pt x="217" y="381"/>
                  </a:lnTo>
                  <a:lnTo>
                    <a:pt x="214" y="386"/>
                  </a:lnTo>
                  <a:lnTo>
                    <a:pt x="211" y="392"/>
                  </a:lnTo>
                  <a:lnTo>
                    <a:pt x="208" y="396"/>
                  </a:lnTo>
                  <a:lnTo>
                    <a:pt x="205" y="399"/>
                  </a:lnTo>
                  <a:lnTo>
                    <a:pt x="294" y="399"/>
                  </a:lnTo>
                  <a:close/>
                  <a:moveTo>
                    <a:pt x="74" y="206"/>
                  </a:moveTo>
                  <a:lnTo>
                    <a:pt x="74" y="26"/>
                  </a:lnTo>
                  <a:lnTo>
                    <a:pt x="143" y="26"/>
                  </a:lnTo>
                  <a:lnTo>
                    <a:pt x="151" y="26"/>
                  </a:lnTo>
                  <a:lnTo>
                    <a:pt x="160" y="27"/>
                  </a:lnTo>
                  <a:lnTo>
                    <a:pt x="167" y="29"/>
                  </a:lnTo>
                  <a:lnTo>
                    <a:pt x="175" y="30"/>
                  </a:lnTo>
                  <a:lnTo>
                    <a:pt x="181" y="33"/>
                  </a:lnTo>
                  <a:lnTo>
                    <a:pt x="188" y="36"/>
                  </a:lnTo>
                  <a:lnTo>
                    <a:pt x="194" y="39"/>
                  </a:lnTo>
                  <a:lnTo>
                    <a:pt x="200" y="42"/>
                  </a:lnTo>
                  <a:lnTo>
                    <a:pt x="207" y="47"/>
                  </a:lnTo>
                  <a:lnTo>
                    <a:pt x="213" y="55"/>
                  </a:lnTo>
                  <a:lnTo>
                    <a:pt x="218" y="60"/>
                  </a:lnTo>
                  <a:lnTo>
                    <a:pt x="223" y="69"/>
                  </a:lnTo>
                  <a:lnTo>
                    <a:pt x="225" y="76"/>
                  </a:lnTo>
                  <a:lnTo>
                    <a:pt x="228" y="85"/>
                  </a:lnTo>
                  <a:lnTo>
                    <a:pt x="230" y="95"/>
                  </a:lnTo>
                  <a:lnTo>
                    <a:pt x="230" y="105"/>
                  </a:lnTo>
                  <a:lnTo>
                    <a:pt x="230" y="112"/>
                  </a:lnTo>
                  <a:lnTo>
                    <a:pt x="228" y="120"/>
                  </a:lnTo>
                  <a:lnTo>
                    <a:pt x="225" y="129"/>
                  </a:lnTo>
                  <a:lnTo>
                    <a:pt x="223" y="139"/>
                  </a:lnTo>
                  <a:lnTo>
                    <a:pt x="218" y="147"/>
                  </a:lnTo>
                  <a:lnTo>
                    <a:pt x="213" y="155"/>
                  </a:lnTo>
                  <a:lnTo>
                    <a:pt x="207" y="163"/>
                  </a:lnTo>
                  <a:lnTo>
                    <a:pt x="198" y="170"/>
                  </a:lnTo>
                  <a:lnTo>
                    <a:pt x="190" y="178"/>
                  </a:lnTo>
                  <a:lnTo>
                    <a:pt x="178" y="185"/>
                  </a:lnTo>
                  <a:lnTo>
                    <a:pt x="165" y="190"/>
                  </a:lnTo>
                  <a:lnTo>
                    <a:pt x="151" y="196"/>
                  </a:lnTo>
                  <a:lnTo>
                    <a:pt x="134" y="200"/>
                  </a:lnTo>
                  <a:lnTo>
                    <a:pt x="117" y="203"/>
                  </a:lnTo>
                  <a:lnTo>
                    <a:pt x="97" y="205"/>
                  </a:lnTo>
                  <a:lnTo>
                    <a:pt x="74" y="20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4" name="Freeform 32"/>
            <p:cNvSpPr>
              <a:spLocks/>
            </p:cNvSpPr>
            <p:nvPr/>
          </p:nvSpPr>
          <p:spPr bwMode="auto">
            <a:xfrm>
              <a:off x="55" y="91"/>
              <a:ext cx="43" cy="47"/>
            </a:xfrm>
            <a:custGeom>
              <a:avLst/>
              <a:gdLst>
                <a:gd name="T0" fmla="*/ 0 w 128"/>
                <a:gd name="T1" fmla="*/ 0 h 141"/>
                <a:gd name="T2" fmla="*/ 0 w 128"/>
                <a:gd name="T3" fmla="*/ 0 h 141"/>
                <a:gd name="T4" fmla="*/ 0 w 128"/>
                <a:gd name="T5" fmla="*/ 0 h 141"/>
                <a:gd name="T6" fmla="*/ 0 w 128"/>
                <a:gd name="T7" fmla="*/ 0 h 141"/>
                <a:gd name="T8" fmla="*/ 0 w 128"/>
                <a:gd name="T9" fmla="*/ 0 h 141"/>
                <a:gd name="T10" fmla="*/ 0 w 128"/>
                <a:gd name="T11" fmla="*/ 0 h 141"/>
                <a:gd name="T12" fmla="*/ 0 w 128"/>
                <a:gd name="T13" fmla="*/ 0 h 141"/>
                <a:gd name="T14" fmla="*/ 0 w 128"/>
                <a:gd name="T15" fmla="*/ 0 h 141"/>
                <a:gd name="T16" fmla="*/ 0 w 128"/>
                <a:gd name="T17" fmla="*/ 0 h 141"/>
                <a:gd name="T18" fmla="*/ 0 w 128"/>
                <a:gd name="T19" fmla="*/ 0 h 141"/>
                <a:gd name="T20" fmla="*/ 0 w 128"/>
                <a:gd name="T21" fmla="*/ 0 h 141"/>
                <a:gd name="T22" fmla="*/ 0 w 128"/>
                <a:gd name="T23" fmla="*/ 0 h 141"/>
                <a:gd name="T24" fmla="*/ 0 w 128"/>
                <a:gd name="T25" fmla="*/ 0 h 141"/>
                <a:gd name="T26" fmla="*/ 0 w 128"/>
                <a:gd name="T27" fmla="*/ 0 h 141"/>
                <a:gd name="T28" fmla="*/ 0 w 128"/>
                <a:gd name="T29" fmla="*/ 0 h 141"/>
                <a:gd name="T30" fmla="*/ 0 w 128"/>
                <a:gd name="T31" fmla="*/ 0 h 141"/>
                <a:gd name="T32" fmla="*/ 0 w 128"/>
                <a:gd name="T33" fmla="*/ 0 h 141"/>
                <a:gd name="T34" fmla="*/ 0 w 128"/>
                <a:gd name="T35" fmla="*/ 0 h 141"/>
                <a:gd name="T36" fmla="*/ 0 w 128"/>
                <a:gd name="T37" fmla="*/ 0 h 141"/>
                <a:gd name="T38" fmla="*/ 0 w 128"/>
                <a:gd name="T39" fmla="*/ 0 h 141"/>
                <a:gd name="T40" fmla="*/ 0 w 128"/>
                <a:gd name="T41" fmla="*/ 0 h 141"/>
                <a:gd name="T42" fmla="*/ 0 w 128"/>
                <a:gd name="T43" fmla="*/ 0 h 141"/>
                <a:gd name="T44" fmla="*/ 0 w 128"/>
                <a:gd name="T45" fmla="*/ 0 h 141"/>
                <a:gd name="T46" fmla="*/ 0 w 128"/>
                <a:gd name="T47" fmla="*/ 0 h 141"/>
                <a:gd name="T48" fmla="*/ 0 w 128"/>
                <a:gd name="T49" fmla="*/ 0 h 141"/>
                <a:gd name="T50" fmla="*/ 0 w 128"/>
                <a:gd name="T51" fmla="*/ 0 h 141"/>
                <a:gd name="T52" fmla="*/ 0 w 128"/>
                <a:gd name="T53" fmla="*/ 0 h 141"/>
                <a:gd name="T54" fmla="*/ 0 w 128"/>
                <a:gd name="T55" fmla="*/ 0 h 141"/>
                <a:gd name="T56" fmla="*/ 0 w 128"/>
                <a:gd name="T57" fmla="*/ 0 h 14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28"/>
                <a:gd name="T88" fmla="*/ 0 h 141"/>
                <a:gd name="T89" fmla="*/ 128 w 128"/>
                <a:gd name="T90" fmla="*/ 141 h 141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28" h="141">
                  <a:moveTo>
                    <a:pt x="74" y="128"/>
                  </a:moveTo>
                  <a:lnTo>
                    <a:pt x="74" y="27"/>
                  </a:lnTo>
                  <a:lnTo>
                    <a:pt x="128" y="27"/>
                  </a:lnTo>
                  <a:lnTo>
                    <a:pt x="127" y="23"/>
                  </a:lnTo>
                  <a:lnTo>
                    <a:pt x="124" y="20"/>
                  </a:lnTo>
                  <a:lnTo>
                    <a:pt x="123" y="15"/>
                  </a:lnTo>
                  <a:lnTo>
                    <a:pt x="120" y="13"/>
                  </a:lnTo>
                  <a:lnTo>
                    <a:pt x="117" y="8"/>
                  </a:lnTo>
                  <a:lnTo>
                    <a:pt x="114" y="5"/>
                  </a:lnTo>
                  <a:lnTo>
                    <a:pt x="111" y="3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8" y="5"/>
                  </a:lnTo>
                  <a:lnTo>
                    <a:pt x="13" y="10"/>
                  </a:lnTo>
                  <a:lnTo>
                    <a:pt x="17" y="14"/>
                  </a:lnTo>
                  <a:lnTo>
                    <a:pt x="20" y="21"/>
                  </a:lnTo>
                  <a:lnTo>
                    <a:pt x="23" y="28"/>
                  </a:lnTo>
                  <a:lnTo>
                    <a:pt x="26" y="38"/>
                  </a:lnTo>
                  <a:lnTo>
                    <a:pt x="26" y="51"/>
                  </a:lnTo>
                  <a:lnTo>
                    <a:pt x="26" y="141"/>
                  </a:lnTo>
                  <a:lnTo>
                    <a:pt x="33" y="140"/>
                  </a:lnTo>
                  <a:lnTo>
                    <a:pt x="38" y="138"/>
                  </a:lnTo>
                  <a:lnTo>
                    <a:pt x="46" y="137"/>
                  </a:lnTo>
                  <a:lnTo>
                    <a:pt x="51" y="136"/>
                  </a:lnTo>
                  <a:lnTo>
                    <a:pt x="57" y="134"/>
                  </a:lnTo>
                  <a:lnTo>
                    <a:pt x="63" y="133"/>
                  </a:lnTo>
                  <a:lnTo>
                    <a:pt x="68" y="131"/>
                  </a:lnTo>
                  <a:lnTo>
                    <a:pt x="74" y="1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5" name="Freeform 33"/>
            <p:cNvSpPr>
              <a:spLocks/>
            </p:cNvSpPr>
            <p:nvPr/>
          </p:nvSpPr>
          <p:spPr bwMode="auto">
            <a:xfrm>
              <a:off x="107" y="248"/>
              <a:ext cx="22" cy="26"/>
            </a:xfrm>
            <a:custGeom>
              <a:avLst/>
              <a:gdLst>
                <a:gd name="T0" fmla="*/ 0 w 65"/>
                <a:gd name="T1" fmla="*/ 0 h 76"/>
                <a:gd name="T2" fmla="*/ 0 w 65"/>
                <a:gd name="T3" fmla="*/ 0 h 76"/>
                <a:gd name="T4" fmla="*/ 0 w 65"/>
                <a:gd name="T5" fmla="*/ 0 h 76"/>
                <a:gd name="T6" fmla="*/ 0 w 65"/>
                <a:gd name="T7" fmla="*/ 0 h 76"/>
                <a:gd name="T8" fmla="*/ 0 w 65"/>
                <a:gd name="T9" fmla="*/ 0 h 76"/>
                <a:gd name="T10" fmla="*/ 0 w 65"/>
                <a:gd name="T11" fmla="*/ 0 h 76"/>
                <a:gd name="T12" fmla="*/ 0 w 65"/>
                <a:gd name="T13" fmla="*/ 0 h 76"/>
                <a:gd name="T14" fmla="*/ 0 w 65"/>
                <a:gd name="T15" fmla="*/ 0 h 76"/>
                <a:gd name="T16" fmla="*/ 0 w 65"/>
                <a:gd name="T17" fmla="*/ 0 h 76"/>
                <a:gd name="T18" fmla="*/ 0 w 65"/>
                <a:gd name="T19" fmla="*/ 0 h 76"/>
                <a:gd name="T20" fmla="*/ 0 w 65"/>
                <a:gd name="T21" fmla="*/ 0 h 76"/>
                <a:gd name="T22" fmla="*/ 0 w 65"/>
                <a:gd name="T23" fmla="*/ 0 h 76"/>
                <a:gd name="T24" fmla="*/ 0 w 65"/>
                <a:gd name="T25" fmla="*/ 0 h 76"/>
                <a:gd name="T26" fmla="*/ 0 w 65"/>
                <a:gd name="T27" fmla="*/ 0 h 76"/>
                <a:gd name="T28" fmla="*/ 0 w 65"/>
                <a:gd name="T29" fmla="*/ 0 h 76"/>
                <a:gd name="T30" fmla="*/ 0 w 65"/>
                <a:gd name="T31" fmla="*/ 0 h 76"/>
                <a:gd name="T32" fmla="*/ 0 w 65"/>
                <a:gd name="T33" fmla="*/ 0 h 76"/>
                <a:gd name="T34" fmla="*/ 0 w 65"/>
                <a:gd name="T35" fmla="*/ 0 h 76"/>
                <a:gd name="T36" fmla="*/ 0 w 65"/>
                <a:gd name="T37" fmla="*/ 0 h 76"/>
                <a:gd name="T38" fmla="*/ 0 w 65"/>
                <a:gd name="T39" fmla="*/ 0 h 76"/>
                <a:gd name="T40" fmla="*/ 0 w 65"/>
                <a:gd name="T41" fmla="*/ 0 h 76"/>
                <a:gd name="T42" fmla="*/ 0 w 65"/>
                <a:gd name="T43" fmla="*/ 0 h 76"/>
                <a:gd name="T44" fmla="*/ 0 w 65"/>
                <a:gd name="T45" fmla="*/ 0 h 76"/>
                <a:gd name="T46" fmla="*/ 0 w 65"/>
                <a:gd name="T47" fmla="*/ 0 h 76"/>
                <a:gd name="T48" fmla="*/ 0 w 65"/>
                <a:gd name="T49" fmla="*/ 0 h 76"/>
                <a:gd name="T50" fmla="*/ 0 w 65"/>
                <a:gd name="T51" fmla="*/ 0 h 76"/>
                <a:gd name="T52" fmla="*/ 0 w 65"/>
                <a:gd name="T53" fmla="*/ 0 h 76"/>
                <a:gd name="T54" fmla="*/ 0 w 65"/>
                <a:gd name="T55" fmla="*/ 0 h 76"/>
                <a:gd name="T56" fmla="*/ 0 w 65"/>
                <a:gd name="T57" fmla="*/ 0 h 76"/>
                <a:gd name="T58" fmla="*/ 0 w 65"/>
                <a:gd name="T59" fmla="*/ 0 h 76"/>
                <a:gd name="T60" fmla="*/ 0 w 65"/>
                <a:gd name="T61" fmla="*/ 0 h 76"/>
                <a:gd name="T62" fmla="*/ 0 w 65"/>
                <a:gd name="T63" fmla="*/ 0 h 76"/>
                <a:gd name="T64" fmla="*/ 0 w 65"/>
                <a:gd name="T65" fmla="*/ 0 h 76"/>
                <a:gd name="T66" fmla="*/ 0 w 65"/>
                <a:gd name="T67" fmla="*/ 0 h 76"/>
                <a:gd name="T68" fmla="*/ 0 w 65"/>
                <a:gd name="T69" fmla="*/ 0 h 76"/>
                <a:gd name="T70" fmla="*/ 0 w 65"/>
                <a:gd name="T71" fmla="*/ 0 h 76"/>
                <a:gd name="T72" fmla="*/ 0 w 65"/>
                <a:gd name="T73" fmla="*/ 0 h 7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5"/>
                <a:gd name="T112" fmla="*/ 0 h 76"/>
                <a:gd name="T113" fmla="*/ 65 w 65"/>
                <a:gd name="T114" fmla="*/ 76 h 7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5" h="76">
                  <a:moveTo>
                    <a:pt x="17" y="39"/>
                  </a:moveTo>
                  <a:lnTo>
                    <a:pt x="17" y="43"/>
                  </a:lnTo>
                  <a:lnTo>
                    <a:pt x="18" y="49"/>
                  </a:lnTo>
                  <a:lnTo>
                    <a:pt x="20" y="53"/>
                  </a:lnTo>
                  <a:lnTo>
                    <a:pt x="22" y="56"/>
                  </a:lnTo>
                  <a:lnTo>
                    <a:pt x="25" y="59"/>
                  </a:lnTo>
                  <a:lnTo>
                    <a:pt x="30" y="61"/>
                  </a:lnTo>
                  <a:lnTo>
                    <a:pt x="34" y="63"/>
                  </a:lnTo>
                  <a:lnTo>
                    <a:pt x="40" y="64"/>
                  </a:lnTo>
                  <a:lnTo>
                    <a:pt x="44" y="63"/>
                  </a:lnTo>
                  <a:lnTo>
                    <a:pt x="48" y="63"/>
                  </a:lnTo>
                  <a:lnTo>
                    <a:pt x="51" y="63"/>
                  </a:lnTo>
                  <a:lnTo>
                    <a:pt x="54" y="61"/>
                  </a:lnTo>
                  <a:lnTo>
                    <a:pt x="58" y="60"/>
                  </a:lnTo>
                  <a:lnTo>
                    <a:pt x="61" y="59"/>
                  </a:lnTo>
                  <a:lnTo>
                    <a:pt x="62" y="57"/>
                  </a:lnTo>
                  <a:lnTo>
                    <a:pt x="65" y="56"/>
                  </a:lnTo>
                  <a:lnTo>
                    <a:pt x="62" y="73"/>
                  </a:lnTo>
                  <a:lnTo>
                    <a:pt x="61" y="73"/>
                  </a:lnTo>
                  <a:lnTo>
                    <a:pt x="58" y="73"/>
                  </a:lnTo>
                  <a:lnTo>
                    <a:pt x="57" y="74"/>
                  </a:lnTo>
                  <a:lnTo>
                    <a:pt x="54" y="74"/>
                  </a:lnTo>
                  <a:lnTo>
                    <a:pt x="51" y="76"/>
                  </a:lnTo>
                  <a:lnTo>
                    <a:pt x="48" y="76"/>
                  </a:lnTo>
                  <a:lnTo>
                    <a:pt x="44" y="76"/>
                  </a:lnTo>
                  <a:lnTo>
                    <a:pt x="40" y="76"/>
                  </a:lnTo>
                  <a:lnTo>
                    <a:pt x="31" y="76"/>
                  </a:lnTo>
                  <a:lnTo>
                    <a:pt x="24" y="73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2" y="54"/>
                  </a:lnTo>
                  <a:lnTo>
                    <a:pt x="0" y="46"/>
                  </a:lnTo>
                  <a:lnTo>
                    <a:pt x="0" y="39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1" y="24"/>
                  </a:lnTo>
                  <a:lnTo>
                    <a:pt x="2" y="21"/>
                  </a:lnTo>
                  <a:lnTo>
                    <a:pt x="5" y="17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12" y="9"/>
                  </a:lnTo>
                  <a:lnTo>
                    <a:pt x="15" y="7"/>
                  </a:lnTo>
                  <a:lnTo>
                    <a:pt x="18" y="4"/>
                  </a:lnTo>
                  <a:lnTo>
                    <a:pt x="21" y="3"/>
                  </a:lnTo>
                  <a:lnTo>
                    <a:pt x="24" y="1"/>
                  </a:lnTo>
                  <a:lnTo>
                    <a:pt x="28" y="0"/>
                  </a:lnTo>
                  <a:lnTo>
                    <a:pt x="32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0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57" y="1"/>
                  </a:lnTo>
                  <a:lnTo>
                    <a:pt x="58" y="1"/>
                  </a:lnTo>
                  <a:lnTo>
                    <a:pt x="61" y="3"/>
                  </a:lnTo>
                  <a:lnTo>
                    <a:pt x="62" y="4"/>
                  </a:lnTo>
                  <a:lnTo>
                    <a:pt x="62" y="20"/>
                  </a:lnTo>
                  <a:lnTo>
                    <a:pt x="60" y="17"/>
                  </a:lnTo>
                  <a:lnTo>
                    <a:pt x="58" y="16"/>
                  </a:lnTo>
                  <a:lnTo>
                    <a:pt x="55" y="14"/>
                  </a:lnTo>
                  <a:lnTo>
                    <a:pt x="52" y="14"/>
                  </a:lnTo>
                  <a:lnTo>
                    <a:pt x="50" y="13"/>
                  </a:lnTo>
                  <a:lnTo>
                    <a:pt x="47" y="13"/>
                  </a:lnTo>
                  <a:lnTo>
                    <a:pt x="44" y="11"/>
                  </a:lnTo>
                  <a:lnTo>
                    <a:pt x="40" y="11"/>
                  </a:lnTo>
                  <a:lnTo>
                    <a:pt x="34" y="13"/>
                  </a:lnTo>
                  <a:lnTo>
                    <a:pt x="30" y="14"/>
                  </a:lnTo>
                  <a:lnTo>
                    <a:pt x="25" y="16"/>
                  </a:lnTo>
                  <a:lnTo>
                    <a:pt x="22" y="19"/>
                  </a:lnTo>
                  <a:lnTo>
                    <a:pt x="20" y="23"/>
                  </a:lnTo>
                  <a:lnTo>
                    <a:pt x="18" y="27"/>
                  </a:lnTo>
                  <a:lnTo>
                    <a:pt x="17" y="33"/>
                  </a:lnTo>
                  <a:lnTo>
                    <a:pt x="17" y="3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6" name="Freeform 34"/>
            <p:cNvSpPr>
              <a:spLocks noEditPoints="1"/>
            </p:cNvSpPr>
            <p:nvPr/>
          </p:nvSpPr>
          <p:spPr bwMode="auto">
            <a:xfrm>
              <a:off x="27" y="249"/>
              <a:ext cx="25" cy="24"/>
            </a:xfrm>
            <a:custGeom>
              <a:avLst/>
              <a:gdLst>
                <a:gd name="T0" fmla="*/ 0 w 77"/>
                <a:gd name="T1" fmla="*/ 0 h 73"/>
                <a:gd name="T2" fmla="*/ 0 w 77"/>
                <a:gd name="T3" fmla="*/ 0 h 73"/>
                <a:gd name="T4" fmla="*/ 0 w 77"/>
                <a:gd name="T5" fmla="*/ 0 h 73"/>
                <a:gd name="T6" fmla="*/ 0 w 77"/>
                <a:gd name="T7" fmla="*/ 0 h 73"/>
                <a:gd name="T8" fmla="*/ 0 w 77"/>
                <a:gd name="T9" fmla="*/ 0 h 73"/>
                <a:gd name="T10" fmla="*/ 0 w 77"/>
                <a:gd name="T11" fmla="*/ 0 h 73"/>
                <a:gd name="T12" fmla="*/ 0 w 77"/>
                <a:gd name="T13" fmla="*/ 0 h 73"/>
                <a:gd name="T14" fmla="*/ 0 w 77"/>
                <a:gd name="T15" fmla="*/ 0 h 73"/>
                <a:gd name="T16" fmla="*/ 0 w 77"/>
                <a:gd name="T17" fmla="*/ 0 h 73"/>
                <a:gd name="T18" fmla="*/ 0 w 77"/>
                <a:gd name="T19" fmla="*/ 0 h 73"/>
                <a:gd name="T20" fmla="*/ 0 w 77"/>
                <a:gd name="T21" fmla="*/ 0 h 73"/>
                <a:gd name="T22" fmla="*/ 0 w 77"/>
                <a:gd name="T23" fmla="*/ 0 h 73"/>
                <a:gd name="T24" fmla="*/ 0 w 77"/>
                <a:gd name="T25" fmla="*/ 0 h 73"/>
                <a:gd name="T26" fmla="*/ 0 w 77"/>
                <a:gd name="T27" fmla="*/ 0 h 73"/>
                <a:gd name="T28" fmla="*/ 0 w 77"/>
                <a:gd name="T29" fmla="*/ 0 h 73"/>
                <a:gd name="T30" fmla="*/ 0 w 77"/>
                <a:gd name="T31" fmla="*/ 0 h 73"/>
                <a:gd name="T32" fmla="*/ 0 w 77"/>
                <a:gd name="T33" fmla="*/ 0 h 73"/>
                <a:gd name="T34" fmla="*/ 0 w 77"/>
                <a:gd name="T35" fmla="*/ 0 h 73"/>
                <a:gd name="T36" fmla="*/ 0 w 77"/>
                <a:gd name="T37" fmla="*/ 0 h 73"/>
                <a:gd name="T38" fmla="*/ 0 w 77"/>
                <a:gd name="T39" fmla="*/ 0 h 73"/>
                <a:gd name="T40" fmla="*/ 0 w 77"/>
                <a:gd name="T41" fmla="*/ 0 h 73"/>
                <a:gd name="T42" fmla="*/ 0 w 77"/>
                <a:gd name="T43" fmla="*/ 0 h 73"/>
                <a:gd name="T44" fmla="*/ 0 w 77"/>
                <a:gd name="T45" fmla="*/ 0 h 73"/>
                <a:gd name="T46" fmla="*/ 0 w 77"/>
                <a:gd name="T47" fmla="*/ 0 h 73"/>
                <a:gd name="T48" fmla="*/ 0 w 77"/>
                <a:gd name="T49" fmla="*/ 0 h 73"/>
                <a:gd name="T50" fmla="*/ 0 w 77"/>
                <a:gd name="T51" fmla="*/ 0 h 73"/>
                <a:gd name="T52" fmla="*/ 0 w 77"/>
                <a:gd name="T53" fmla="*/ 0 h 73"/>
                <a:gd name="T54" fmla="*/ 0 w 77"/>
                <a:gd name="T55" fmla="*/ 0 h 73"/>
                <a:gd name="T56" fmla="*/ 0 w 77"/>
                <a:gd name="T57" fmla="*/ 0 h 73"/>
                <a:gd name="T58" fmla="*/ 0 w 77"/>
                <a:gd name="T59" fmla="*/ 0 h 73"/>
                <a:gd name="T60" fmla="*/ 0 w 77"/>
                <a:gd name="T61" fmla="*/ 0 h 73"/>
                <a:gd name="T62" fmla="*/ 0 w 77"/>
                <a:gd name="T63" fmla="*/ 0 h 73"/>
                <a:gd name="T64" fmla="*/ 0 w 77"/>
                <a:gd name="T65" fmla="*/ 0 h 73"/>
                <a:gd name="T66" fmla="*/ 0 w 77"/>
                <a:gd name="T67" fmla="*/ 0 h 73"/>
                <a:gd name="T68" fmla="*/ 0 w 77"/>
                <a:gd name="T69" fmla="*/ 0 h 73"/>
                <a:gd name="T70" fmla="*/ 0 w 77"/>
                <a:gd name="T71" fmla="*/ 0 h 73"/>
                <a:gd name="T72" fmla="*/ 0 w 77"/>
                <a:gd name="T73" fmla="*/ 0 h 73"/>
                <a:gd name="T74" fmla="*/ 0 w 77"/>
                <a:gd name="T75" fmla="*/ 0 h 73"/>
                <a:gd name="T76" fmla="*/ 0 w 77"/>
                <a:gd name="T77" fmla="*/ 0 h 73"/>
                <a:gd name="T78" fmla="*/ 0 w 77"/>
                <a:gd name="T79" fmla="*/ 0 h 73"/>
                <a:gd name="T80" fmla="*/ 0 w 77"/>
                <a:gd name="T81" fmla="*/ 0 h 73"/>
                <a:gd name="T82" fmla="*/ 0 w 77"/>
                <a:gd name="T83" fmla="*/ 0 h 73"/>
                <a:gd name="T84" fmla="*/ 0 w 77"/>
                <a:gd name="T85" fmla="*/ 0 h 73"/>
                <a:gd name="T86" fmla="*/ 0 w 77"/>
                <a:gd name="T87" fmla="*/ 0 h 73"/>
                <a:gd name="T88" fmla="*/ 0 w 77"/>
                <a:gd name="T89" fmla="*/ 0 h 73"/>
                <a:gd name="T90" fmla="*/ 0 w 77"/>
                <a:gd name="T91" fmla="*/ 0 h 73"/>
                <a:gd name="T92" fmla="*/ 0 w 77"/>
                <a:gd name="T93" fmla="*/ 0 h 73"/>
                <a:gd name="T94" fmla="*/ 0 w 77"/>
                <a:gd name="T95" fmla="*/ 0 h 73"/>
                <a:gd name="T96" fmla="*/ 0 w 77"/>
                <a:gd name="T97" fmla="*/ 0 h 73"/>
                <a:gd name="T98" fmla="*/ 0 w 77"/>
                <a:gd name="T99" fmla="*/ 0 h 73"/>
                <a:gd name="T100" fmla="*/ 0 w 77"/>
                <a:gd name="T101" fmla="*/ 0 h 73"/>
                <a:gd name="T102" fmla="*/ 0 w 77"/>
                <a:gd name="T103" fmla="*/ 0 h 73"/>
                <a:gd name="T104" fmla="*/ 0 w 77"/>
                <a:gd name="T105" fmla="*/ 0 h 7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7"/>
                <a:gd name="T160" fmla="*/ 0 h 73"/>
                <a:gd name="T161" fmla="*/ 77 w 77"/>
                <a:gd name="T162" fmla="*/ 73 h 73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7" h="73">
                  <a:moveTo>
                    <a:pt x="64" y="55"/>
                  </a:moveTo>
                  <a:lnTo>
                    <a:pt x="63" y="52"/>
                  </a:lnTo>
                  <a:lnTo>
                    <a:pt x="61" y="50"/>
                  </a:lnTo>
                  <a:lnTo>
                    <a:pt x="60" y="48"/>
                  </a:lnTo>
                  <a:lnTo>
                    <a:pt x="59" y="46"/>
                  </a:lnTo>
                  <a:lnTo>
                    <a:pt x="57" y="45"/>
                  </a:lnTo>
                  <a:lnTo>
                    <a:pt x="56" y="42"/>
                  </a:lnTo>
                  <a:lnTo>
                    <a:pt x="54" y="42"/>
                  </a:lnTo>
                  <a:lnTo>
                    <a:pt x="51" y="40"/>
                  </a:lnTo>
                  <a:lnTo>
                    <a:pt x="56" y="39"/>
                  </a:lnTo>
                  <a:lnTo>
                    <a:pt x="60" y="38"/>
                  </a:lnTo>
                  <a:lnTo>
                    <a:pt x="63" y="36"/>
                  </a:lnTo>
                  <a:lnTo>
                    <a:pt x="64" y="33"/>
                  </a:lnTo>
                  <a:lnTo>
                    <a:pt x="67" y="32"/>
                  </a:lnTo>
                  <a:lnTo>
                    <a:pt x="69" y="29"/>
                  </a:lnTo>
                  <a:lnTo>
                    <a:pt x="69" y="25"/>
                  </a:lnTo>
                  <a:lnTo>
                    <a:pt x="69" y="22"/>
                  </a:lnTo>
                  <a:lnTo>
                    <a:pt x="69" y="19"/>
                  </a:lnTo>
                  <a:lnTo>
                    <a:pt x="69" y="15"/>
                  </a:lnTo>
                  <a:lnTo>
                    <a:pt x="67" y="12"/>
                  </a:lnTo>
                  <a:lnTo>
                    <a:pt x="66" y="9"/>
                  </a:lnTo>
                  <a:lnTo>
                    <a:pt x="64" y="6"/>
                  </a:lnTo>
                  <a:lnTo>
                    <a:pt x="63" y="5"/>
                  </a:lnTo>
                  <a:lnTo>
                    <a:pt x="60" y="3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3" y="0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3" y="0"/>
                  </a:lnTo>
                  <a:lnTo>
                    <a:pt x="40" y="0"/>
                  </a:lnTo>
                  <a:lnTo>
                    <a:pt x="37" y="0"/>
                  </a:lnTo>
                  <a:lnTo>
                    <a:pt x="0" y="0"/>
                  </a:lnTo>
                  <a:lnTo>
                    <a:pt x="1" y="2"/>
                  </a:lnTo>
                  <a:lnTo>
                    <a:pt x="3" y="5"/>
                  </a:lnTo>
                  <a:lnTo>
                    <a:pt x="3" y="6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1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26" y="73"/>
                  </a:lnTo>
                  <a:lnTo>
                    <a:pt x="24" y="72"/>
                  </a:lnTo>
                  <a:lnTo>
                    <a:pt x="24" y="71"/>
                  </a:lnTo>
                  <a:lnTo>
                    <a:pt x="23" y="69"/>
                  </a:lnTo>
                  <a:lnTo>
                    <a:pt x="21" y="68"/>
                  </a:lnTo>
                  <a:lnTo>
                    <a:pt x="21" y="65"/>
                  </a:lnTo>
                  <a:lnTo>
                    <a:pt x="21" y="62"/>
                  </a:lnTo>
                  <a:lnTo>
                    <a:pt x="20" y="60"/>
                  </a:lnTo>
                  <a:lnTo>
                    <a:pt x="20" y="58"/>
                  </a:lnTo>
                  <a:lnTo>
                    <a:pt x="20" y="45"/>
                  </a:lnTo>
                  <a:lnTo>
                    <a:pt x="31" y="45"/>
                  </a:lnTo>
                  <a:lnTo>
                    <a:pt x="34" y="45"/>
                  </a:lnTo>
                  <a:lnTo>
                    <a:pt x="36" y="45"/>
                  </a:lnTo>
                  <a:lnTo>
                    <a:pt x="37" y="45"/>
                  </a:lnTo>
                  <a:lnTo>
                    <a:pt x="39" y="46"/>
                  </a:lnTo>
                  <a:lnTo>
                    <a:pt x="40" y="48"/>
                  </a:lnTo>
                  <a:lnTo>
                    <a:pt x="41" y="48"/>
                  </a:lnTo>
                  <a:lnTo>
                    <a:pt x="43" y="49"/>
                  </a:lnTo>
                  <a:lnTo>
                    <a:pt x="43" y="50"/>
                  </a:lnTo>
                  <a:lnTo>
                    <a:pt x="44" y="53"/>
                  </a:lnTo>
                  <a:lnTo>
                    <a:pt x="46" y="56"/>
                  </a:lnTo>
                  <a:lnTo>
                    <a:pt x="47" y="59"/>
                  </a:lnTo>
                  <a:lnTo>
                    <a:pt x="49" y="62"/>
                  </a:lnTo>
                  <a:lnTo>
                    <a:pt x="50" y="65"/>
                  </a:lnTo>
                  <a:lnTo>
                    <a:pt x="51" y="68"/>
                  </a:lnTo>
                  <a:lnTo>
                    <a:pt x="53" y="71"/>
                  </a:lnTo>
                  <a:lnTo>
                    <a:pt x="56" y="73"/>
                  </a:lnTo>
                  <a:lnTo>
                    <a:pt x="77" y="73"/>
                  </a:lnTo>
                  <a:lnTo>
                    <a:pt x="74" y="72"/>
                  </a:lnTo>
                  <a:lnTo>
                    <a:pt x="73" y="69"/>
                  </a:lnTo>
                  <a:lnTo>
                    <a:pt x="70" y="68"/>
                  </a:lnTo>
                  <a:lnTo>
                    <a:pt x="69" y="65"/>
                  </a:lnTo>
                  <a:lnTo>
                    <a:pt x="67" y="63"/>
                  </a:lnTo>
                  <a:lnTo>
                    <a:pt x="66" y="60"/>
                  </a:lnTo>
                  <a:lnTo>
                    <a:pt x="64" y="58"/>
                  </a:lnTo>
                  <a:lnTo>
                    <a:pt x="64" y="55"/>
                  </a:lnTo>
                  <a:close/>
                  <a:moveTo>
                    <a:pt x="53" y="22"/>
                  </a:moveTo>
                  <a:lnTo>
                    <a:pt x="53" y="25"/>
                  </a:lnTo>
                  <a:lnTo>
                    <a:pt x="51" y="28"/>
                  </a:lnTo>
                  <a:lnTo>
                    <a:pt x="50" y="29"/>
                  </a:lnTo>
                  <a:lnTo>
                    <a:pt x="49" y="30"/>
                  </a:lnTo>
                  <a:lnTo>
                    <a:pt x="47" y="32"/>
                  </a:lnTo>
                  <a:lnTo>
                    <a:pt x="44" y="32"/>
                  </a:lnTo>
                  <a:lnTo>
                    <a:pt x="41" y="32"/>
                  </a:lnTo>
                  <a:lnTo>
                    <a:pt x="37" y="33"/>
                  </a:lnTo>
                  <a:lnTo>
                    <a:pt x="20" y="33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1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49" y="15"/>
                  </a:lnTo>
                  <a:lnTo>
                    <a:pt x="50" y="16"/>
                  </a:lnTo>
                  <a:lnTo>
                    <a:pt x="51" y="18"/>
                  </a:lnTo>
                  <a:lnTo>
                    <a:pt x="53" y="19"/>
                  </a:lnTo>
                  <a:lnTo>
                    <a:pt x="53" y="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7" name="Freeform 35"/>
            <p:cNvSpPr>
              <a:spLocks noEditPoints="1"/>
            </p:cNvSpPr>
            <p:nvPr/>
          </p:nvSpPr>
          <p:spPr bwMode="auto">
            <a:xfrm>
              <a:off x="54" y="248"/>
              <a:ext cx="26" cy="26"/>
            </a:xfrm>
            <a:custGeom>
              <a:avLst/>
              <a:gdLst>
                <a:gd name="T0" fmla="*/ 0 w 77"/>
                <a:gd name="T1" fmla="*/ 0 h 77"/>
                <a:gd name="T2" fmla="*/ 0 w 77"/>
                <a:gd name="T3" fmla="*/ 0 h 77"/>
                <a:gd name="T4" fmla="*/ 0 w 77"/>
                <a:gd name="T5" fmla="*/ 0 h 77"/>
                <a:gd name="T6" fmla="*/ 0 w 77"/>
                <a:gd name="T7" fmla="*/ 0 h 77"/>
                <a:gd name="T8" fmla="*/ 0 w 77"/>
                <a:gd name="T9" fmla="*/ 0 h 77"/>
                <a:gd name="T10" fmla="*/ 0 w 77"/>
                <a:gd name="T11" fmla="*/ 0 h 77"/>
                <a:gd name="T12" fmla="*/ 0 w 77"/>
                <a:gd name="T13" fmla="*/ 0 h 77"/>
                <a:gd name="T14" fmla="*/ 0 w 77"/>
                <a:gd name="T15" fmla="*/ 0 h 77"/>
                <a:gd name="T16" fmla="*/ 0 w 77"/>
                <a:gd name="T17" fmla="*/ 0 h 77"/>
                <a:gd name="T18" fmla="*/ 0 w 77"/>
                <a:gd name="T19" fmla="*/ 0 h 77"/>
                <a:gd name="T20" fmla="*/ 0 w 77"/>
                <a:gd name="T21" fmla="*/ 0 h 77"/>
                <a:gd name="T22" fmla="*/ 0 w 77"/>
                <a:gd name="T23" fmla="*/ 0 h 77"/>
                <a:gd name="T24" fmla="*/ 0 w 77"/>
                <a:gd name="T25" fmla="*/ 0 h 77"/>
                <a:gd name="T26" fmla="*/ 0 w 77"/>
                <a:gd name="T27" fmla="*/ 0 h 77"/>
                <a:gd name="T28" fmla="*/ 0 w 77"/>
                <a:gd name="T29" fmla="*/ 0 h 77"/>
                <a:gd name="T30" fmla="*/ 0 w 77"/>
                <a:gd name="T31" fmla="*/ 0 h 77"/>
                <a:gd name="T32" fmla="*/ 0 w 77"/>
                <a:gd name="T33" fmla="*/ 0 h 77"/>
                <a:gd name="T34" fmla="*/ 0 w 77"/>
                <a:gd name="T35" fmla="*/ 0 h 77"/>
                <a:gd name="T36" fmla="*/ 0 w 77"/>
                <a:gd name="T37" fmla="*/ 0 h 77"/>
                <a:gd name="T38" fmla="*/ 0 w 77"/>
                <a:gd name="T39" fmla="*/ 0 h 77"/>
                <a:gd name="T40" fmla="*/ 0 w 77"/>
                <a:gd name="T41" fmla="*/ 0 h 77"/>
                <a:gd name="T42" fmla="*/ 0 w 77"/>
                <a:gd name="T43" fmla="*/ 0 h 77"/>
                <a:gd name="T44" fmla="*/ 0 w 77"/>
                <a:gd name="T45" fmla="*/ 0 h 77"/>
                <a:gd name="T46" fmla="*/ 0 w 77"/>
                <a:gd name="T47" fmla="*/ 0 h 77"/>
                <a:gd name="T48" fmla="*/ 0 w 77"/>
                <a:gd name="T49" fmla="*/ 0 h 77"/>
                <a:gd name="T50" fmla="*/ 0 w 77"/>
                <a:gd name="T51" fmla="*/ 0 h 77"/>
                <a:gd name="T52" fmla="*/ 0 w 77"/>
                <a:gd name="T53" fmla="*/ 0 h 77"/>
                <a:gd name="T54" fmla="*/ 0 w 77"/>
                <a:gd name="T55" fmla="*/ 0 h 77"/>
                <a:gd name="T56" fmla="*/ 0 w 77"/>
                <a:gd name="T57" fmla="*/ 0 h 77"/>
                <a:gd name="T58" fmla="*/ 0 w 77"/>
                <a:gd name="T59" fmla="*/ 0 h 77"/>
                <a:gd name="T60" fmla="*/ 0 w 77"/>
                <a:gd name="T61" fmla="*/ 0 h 77"/>
                <a:gd name="T62" fmla="*/ 0 w 77"/>
                <a:gd name="T63" fmla="*/ 0 h 77"/>
                <a:gd name="T64" fmla="*/ 0 w 77"/>
                <a:gd name="T65" fmla="*/ 0 h 77"/>
                <a:gd name="T66" fmla="*/ 0 w 77"/>
                <a:gd name="T67" fmla="*/ 0 h 77"/>
                <a:gd name="T68" fmla="*/ 0 w 77"/>
                <a:gd name="T69" fmla="*/ 0 h 77"/>
                <a:gd name="T70" fmla="*/ 0 w 77"/>
                <a:gd name="T71" fmla="*/ 0 h 77"/>
                <a:gd name="T72" fmla="*/ 0 w 77"/>
                <a:gd name="T73" fmla="*/ 0 h 77"/>
                <a:gd name="T74" fmla="*/ 0 w 77"/>
                <a:gd name="T75" fmla="*/ 0 h 77"/>
                <a:gd name="T76" fmla="*/ 0 w 77"/>
                <a:gd name="T77" fmla="*/ 0 h 77"/>
                <a:gd name="T78" fmla="*/ 0 w 77"/>
                <a:gd name="T79" fmla="*/ 0 h 77"/>
                <a:gd name="T80" fmla="*/ 0 w 77"/>
                <a:gd name="T81" fmla="*/ 0 h 77"/>
                <a:gd name="T82" fmla="*/ 0 w 77"/>
                <a:gd name="T83" fmla="*/ 0 h 77"/>
                <a:gd name="T84" fmla="*/ 0 w 77"/>
                <a:gd name="T85" fmla="*/ 0 h 7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77"/>
                <a:gd name="T130" fmla="*/ 0 h 77"/>
                <a:gd name="T131" fmla="*/ 77 w 77"/>
                <a:gd name="T132" fmla="*/ 77 h 7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77" h="77">
                  <a:moveTo>
                    <a:pt x="23" y="57"/>
                  </a:moveTo>
                  <a:lnTo>
                    <a:pt x="21" y="56"/>
                  </a:lnTo>
                  <a:lnTo>
                    <a:pt x="20" y="54"/>
                  </a:lnTo>
                  <a:lnTo>
                    <a:pt x="18" y="51"/>
                  </a:lnTo>
                  <a:lnTo>
                    <a:pt x="17" y="50"/>
                  </a:lnTo>
                  <a:lnTo>
                    <a:pt x="17" y="47"/>
                  </a:lnTo>
                  <a:lnTo>
                    <a:pt x="16" y="44"/>
                  </a:lnTo>
                  <a:lnTo>
                    <a:pt x="16" y="41"/>
                  </a:lnTo>
                  <a:lnTo>
                    <a:pt x="16" y="39"/>
                  </a:lnTo>
                  <a:lnTo>
                    <a:pt x="16" y="34"/>
                  </a:lnTo>
                  <a:lnTo>
                    <a:pt x="16" y="31"/>
                  </a:lnTo>
                  <a:lnTo>
                    <a:pt x="17" y="29"/>
                  </a:lnTo>
                  <a:lnTo>
                    <a:pt x="17" y="26"/>
                  </a:lnTo>
                  <a:lnTo>
                    <a:pt x="18" y="24"/>
                  </a:lnTo>
                  <a:lnTo>
                    <a:pt x="20" y="21"/>
                  </a:lnTo>
                  <a:lnTo>
                    <a:pt x="21" y="20"/>
                  </a:lnTo>
                  <a:lnTo>
                    <a:pt x="23" y="19"/>
                  </a:lnTo>
                  <a:lnTo>
                    <a:pt x="24" y="17"/>
                  </a:lnTo>
                  <a:lnTo>
                    <a:pt x="26" y="16"/>
                  </a:lnTo>
                  <a:lnTo>
                    <a:pt x="27" y="14"/>
                  </a:lnTo>
                  <a:lnTo>
                    <a:pt x="29" y="14"/>
                  </a:lnTo>
                  <a:lnTo>
                    <a:pt x="31" y="13"/>
                  </a:lnTo>
                  <a:lnTo>
                    <a:pt x="33" y="13"/>
                  </a:lnTo>
                  <a:lnTo>
                    <a:pt x="36" y="13"/>
                  </a:lnTo>
                  <a:lnTo>
                    <a:pt x="39" y="13"/>
                  </a:lnTo>
                  <a:lnTo>
                    <a:pt x="40" y="13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7" y="14"/>
                  </a:lnTo>
                  <a:lnTo>
                    <a:pt x="49" y="14"/>
                  </a:lnTo>
                  <a:lnTo>
                    <a:pt x="50" y="16"/>
                  </a:lnTo>
                  <a:lnTo>
                    <a:pt x="53" y="17"/>
                  </a:lnTo>
                  <a:lnTo>
                    <a:pt x="54" y="19"/>
                  </a:lnTo>
                  <a:lnTo>
                    <a:pt x="56" y="20"/>
                  </a:lnTo>
                  <a:lnTo>
                    <a:pt x="57" y="21"/>
                  </a:lnTo>
                  <a:lnTo>
                    <a:pt x="57" y="24"/>
                  </a:lnTo>
                  <a:lnTo>
                    <a:pt x="59" y="26"/>
                  </a:lnTo>
                  <a:lnTo>
                    <a:pt x="59" y="29"/>
                  </a:lnTo>
                  <a:lnTo>
                    <a:pt x="60" y="31"/>
                  </a:lnTo>
                  <a:lnTo>
                    <a:pt x="60" y="34"/>
                  </a:lnTo>
                  <a:lnTo>
                    <a:pt x="60" y="39"/>
                  </a:lnTo>
                  <a:lnTo>
                    <a:pt x="60" y="41"/>
                  </a:lnTo>
                  <a:lnTo>
                    <a:pt x="60" y="44"/>
                  </a:lnTo>
                  <a:lnTo>
                    <a:pt x="59" y="47"/>
                  </a:lnTo>
                  <a:lnTo>
                    <a:pt x="59" y="50"/>
                  </a:lnTo>
                  <a:lnTo>
                    <a:pt x="57" y="51"/>
                  </a:lnTo>
                  <a:lnTo>
                    <a:pt x="57" y="54"/>
                  </a:lnTo>
                  <a:lnTo>
                    <a:pt x="56" y="56"/>
                  </a:lnTo>
                  <a:lnTo>
                    <a:pt x="54" y="57"/>
                  </a:lnTo>
                  <a:lnTo>
                    <a:pt x="53" y="59"/>
                  </a:lnTo>
                  <a:lnTo>
                    <a:pt x="50" y="60"/>
                  </a:lnTo>
                  <a:lnTo>
                    <a:pt x="49" y="61"/>
                  </a:lnTo>
                  <a:lnTo>
                    <a:pt x="47" y="61"/>
                  </a:lnTo>
                  <a:lnTo>
                    <a:pt x="44" y="63"/>
                  </a:lnTo>
                  <a:lnTo>
                    <a:pt x="43" y="63"/>
                  </a:lnTo>
                  <a:lnTo>
                    <a:pt x="40" y="63"/>
                  </a:lnTo>
                  <a:lnTo>
                    <a:pt x="39" y="64"/>
                  </a:lnTo>
                  <a:lnTo>
                    <a:pt x="36" y="63"/>
                  </a:lnTo>
                  <a:lnTo>
                    <a:pt x="33" y="63"/>
                  </a:lnTo>
                  <a:lnTo>
                    <a:pt x="31" y="63"/>
                  </a:lnTo>
                  <a:lnTo>
                    <a:pt x="29" y="61"/>
                  </a:lnTo>
                  <a:lnTo>
                    <a:pt x="27" y="61"/>
                  </a:lnTo>
                  <a:lnTo>
                    <a:pt x="26" y="60"/>
                  </a:lnTo>
                  <a:lnTo>
                    <a:pt x="24" y="59"/>
                  </a:lnTo>
                  <a:lnTo>
                    <a:pt x="23" y="57"/>
                  </a:lnTo>
                  <a:close/>
                  <a:moveTo>
                    <a:pt x="39" y="77"/>
                  </a:moveTo>
                  <a:lnTo>
                    <a:pt x="41" y="76"/>
                  </a:lnTo>
                  <a:lnTo>
                    <a:pt x="46" y="76"/>
                  </a:lnTo>
                  <a:lnTo>
                    <a:pt x="49" y="76"/>
                  </a:lnTo>
                  <a:lnTo>
                    <a:pt x="51" y="74"/>
                  </a:lnTo>
                  <a:lnTo>
                    <a:pt x="56" y="73"/>
                  </a:lnTo>
                  <a:lnTo>
                    <a:pt x="59" y="72"/>
                  </a:lnTo>
                  <a:lnTo>
                    <a:pt x="60" y="70"/>
                  </a:lnTo>
                  <a:lnTo>
                    <a:pt x="63" y="69"/>
                  </a:lnTo>
                  <a:lnTo>
                    <a:pt x="66" y="66"/>
                  </a:lnTo>
                  <a:lnTo>
                    <a:pt x="69" y="63"/>
                  </a:lnTo>
                  <a:lnTo>
                    <a:pt x="71" y="59"/>
                  </a:lnTo>
                  <a:lnTo>
                    <a:pt x="73" y="56"/>
                  </a:lnTo>
                  <a:lnTo>
                    <a:pt x="74" y="51"/>
                  </a:lnTo>
                  <a:lnTo>
                    <a:pt x="76" y="47"/>
                  </a:lnTo>
                  <a:lnTo>
                    <a:pt x="76" y="43"/>
                  </a:lnTo>
                  <a:lnTo>
                    <a:pt x="77" y="39"/>
                  </a:lnTo>
                  <a:lnTo>
                    <a:pt x="76" y="33"/>
                  </a:lnTo>
                  <a:lnTo>
                    <a:pt x="76" y="29"/>
                  </a:lnTo>
                  <a:lnTo>
                    <a:pt x="74" y="24"/>
                  </a:lnTo>
                  <a:lnTo>
                    <a:pt x="73" y="20"/>
                  </a:lnTo>
                  <a:lnTo>
                    <a:pt x="71" y="17"/>
                  </a:lnTo>
                  <a:lnTo>
                    <a:pt x="69" y="13"/>
                  </a:lnTo>
                  <a:lnTo>
                    <a:pt x="66" y="10"/>
                  </a:lnTo>
                  <a:lnTo>
                    <a:pt x="63" y="7"/>
                  </a:lnTo>
                  <a:lnTo>
                    <a:pt x="60" y="6"/>
                  </a:lnTo>
                  <a:lnTo>
                    <a:pt x="59" y="4"/>
                  </a:lnTo>
                  <a:lnTo>
                    <a:pt x="56" y="3"/>
                  </a:lnTo>
                  <a:lnTo>
                    <a:pt x="51" y="1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1" y="0"/>
                  </a:lnTo>
                  <a:lnTo>
                    <a:pt x="39" y="0"/>
                  </a:lnTo>
                  <a:lnTo>
                    <a:pt x="34" y="0"/>
                  </a:lnTo>
                  <a:lnTo>
                    <a:pt x="31" y="0"/>
                  </a:lnTo>
                  <a:lnTo>
                    <a:pt x="27" y="0"/>
                  </a:lnTo>
                  <a:lnTo>
                    <a:pt x="24" y="1"/>
                  </a:lnTo>
                  <a:lnTo>
                    <a:pt x="21" y="3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3" y="7"/>
                  </a:lnTo>
                  <a:lnTo>
                    <a:pt x="10" y="10"/>
                  </a:lnTo>
                  <a:lnTo>
                    <a:pt x="7" y="13"/>
                  </a:lnTo>
                  <a:lnTo>
                    <a:pt x="6" y="17"/>
                  </a:lnTo>
                  <a:lnTo>
                    <a:pt x="3" y="20"/>
                  </a:lnTo>
                  <a:lnTo>
                    <a:pt x="1" y="24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9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1" y="51"/>
                  </a:lnTo>
                  <a:lnTo>
                    <a:pt x="3" y="56"/>
                  </a:lnTo>
                  <a:lnTo>
                    <a:pt x="6" y="59"/>
                  </a:lnTo>
                  <a:lnTo>
                    <a:pt x="7" y="63"/>
                  </a:lnTo>
                  <a:lnTo>
                    <a:pt x="10" y="66"/>
                  </a:lnTo>
                  <a:lnTo>
                    <a:pt x="13" y="69"/>
                  </a:lnTo>
                  <a:lnTo>
                    <a:pt x="16" y="70"/>
                  </a:lnTo>
                  <a:lnTo>
                    <a:pt x="18" y="72"/>
                  </a:lnTo>
                  <a:lnTo>
                    <a:pt x="21" y="73"/>
                  </a:lnTo>
                  <a:lnTo>
                    <a:pt x="24" y="74"/>
                  </a:lnTo>
                  <a:lnTo>
                    <a:pt x="27" y="76"/>
                  </a:lnTo>
                  <a:lnTo>
                    <a:pt x="31" y="76"/>
                  </a:lnTo>
                  <a:lnTo>
                    <a:pt x="34" y="76"/>
                  </a:lnTo>
                  <a:lnTo>
                    <a:pt x="39" y="7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8" name="Freeform 36"/>
            <p:cNvSpPr>
              <a:spLocks/>
            </p:cNvSpPr>
            <p:nvPr/>
          </p:nvSpPr>
          <p:spPr bwMode="auto">
            <a:xfrm>
              <a:off x="79" y="249"/>
              <a:ext cx="29" cy="24"/>
            </a:xfrm>
            <a:custGeom>
              <a:avLst/>
              <a:gdLst>
                <a:gd name="T0" fmla="*/ 0 w 86"/>
                <a:gd name="T1" fmla="*/ 0 h 73"/>
                <a:gd name="T2" fmla="*/ 0 w 86"/>
                <a:gd name="T3" fmla="*/ 0 h 73"/>
                <a:gd name="T4" fmla="*/ 0 w 86"/>
                <a:gd name="T5" fmla="*/ 0 h 73"/>
                <a:gd name="T6" fmla="*/ 0 w 86"/>
                <a:gd name="T7" fmla="*/ 0 h 73"/>
                <a:gd name="T8" fmla="*/ 0 w 86"/>
                <a:gd name="T9" fmla="*/ 0 h 73"/>
                <a:gd name="T10" fmla="*/ 0 w 86"/>
                <a:gd name="T11" fmla="*/ 0 h 73"/>
                <a:gd name="T12" fmla="*/ 0 w 86"/>
                <a:gd name="T13" fmla="*/ 0 h 73"/>
                <a:gd name="T14" fmla="*/ 0 w 86"/>
                <a:gd name="T15" fmla="*/ 0 h 73"/>
                <a:gd name="T16" fmla="*/ 0 w 86"/>
                <a:gd name="T17" fmla="*/ 0 h 73"/>
                <a:gd name="T18" fmla="*/ 0 w 86"/>
                <a:gd name="T19" fmla="*/ 0 h 73"/>
                <a:gd name="T20" fmla="*/ 0 w 86"/>
                <a:gd name="T21" fmla="*/ 0 h 73"/>
                <a:gd name="T22" fmla="*/ 0 w 86"/>
                <a:gd name="T23" fmla="*/ 0 h 73"/>
                <a:gd name="T24" fmla="*/ 0 w 86"/>
                <a:gd name="T25" fmla="*/ 0 h 73"/>
                <a:gd name="T26" fmla="*/ 0 w 86"/>
                <a:gd name="T27" fmla="*/ 0 h 73"/>
                <a:gd name="T28" fmla="*/ 0 w 86"/>
                <a:gd name="T29" fmla="*/ 0 h 73"/>
                <a:gd name="T30" fmla="*/ 0 w 86"/>
                <a:gd name="T31" fmla="*/ 0 h 73"/>
                <a:gd name="T32" fmla="*/ 0 w 86"/>
                <a:gd name="T33" fmla="*/ 0 h 73"/>
                <a:gd name="T34" fmla="*/ 0 w 86"/>
                <a:gd name="T35" fmla="*/ 0 h 73"/>
                <a:gd name="T36" fmla="*/ 0 w 86"/>
                <a:gd name="T37" fmla="*/ 0 h 73"/>
                <a:gd name="T38" fmla="*/ 0 w 86"/>
                <a:gd name="T39" fmla="*/ 0 h 73"/>
                <a:gd name="T40" fmla="*/ 0 w 86"/>
                <a:gd name="T41" fmla="*/ 0 h 73"/>
                <a:gd name="T42" fmla="*/ 0 w 86"/>
                <a:gd name="T43" fmla="*/ 0 h 73"/>
                <a:gd name="T44" fmla="*/ 0 w 86"/>
                <a:gd name="T45" fmla="*/ 0 h 73"/>
                <a:gd name="T46" fmla="*/ 0 w 86"/>
                <a:gd name="T47" fmla="*/ 0 h 73"/>
                <a:gd name="T48" fmla="*/ 0 w 86"/>
                <a:gd name="T49" fmla="*/ 0 h 73"/>
                <a:gd name="T50" fmla="*/ 0 w 86"/>
                <a:gd name="T51" fmla="*/ 0 h 73"/>
                <a:gd name="T52" fmla="*/ 0 w 86"/>
                <a:gd name="T53" fmla="*/ 0 h 73"/>
                <a:gd name="T54" fmla="*/ 0 w 86"/>
                <a:gd name="T55" fmla="*/ 0 h 73"/>
                <a:gd name="T56" fmla="*/ 0 w 86"/>
                <a:gd name="T57" fmla="*/ 0 h 73"/>
                <a:gd name="T58" fmla="*/ 0 w 86"/>
                <a:gd name="T59" fmla="*/ 0 h 73"/>
                <a:gd name="T60" fmla="*/ 0 w 86"/>
                <a:gd name="T61" fmla="*/ 0 h 73"/>
                <a:gd name="T62" fmla="*/ 0 w 86"/>
                <a:gd name="T63" fmla="*/ 0 h 73"/>
                <a:gd name="T64" fmla="*/ 0 w 86"/>
                <a:gd name="T65" fmla="*/ 0 h 73"/>
                <a:gd name="T66" fmla="*/ 0 w 86"/>
                <a:gd name="T67" fmla="*/ 0 h 73"/>
                <a:gd name="T68" fmla="*/ 0 w 86"/>
                <a:gd name="T69" fmla="*/ 0 h 73"/>
                <a:gd name="T70" fmla="*/ 0 w 86"/>
                <a:gd name="T71" fmla="*/ 0 h 73"/>
                <a:gd name="T72" fmla="*/ 0 w 86"/>
                <a:gd name="T73" fmla="*/ 0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6"/>
                <a:gd name="T112" fmla="*/ 0 h 73"/>
                <a:gd name="T113" fmla="*/ 86 w 86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6" h="73">
                  <a:moveTo>
                    <a:pt x="60" y="0"/>
                  </a:moveTo>
                  <a:lnTo>
                    <a:pt x="60" y="0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2" y="3"/>
                  </a:lnTo>
                  <a:lnTo>
                    <a:pt x="62" y="5"/>
                  </a:lnTo>
                  <a:lnTo>
                    <a:pt x="62" y="6"/>
                  </a:lnTo>
                  <a:lnTo>
                    <a:pt x="62" y="8"/>
                  </a:lnTo>
                  <a:lnTo>
                    <a:pt x="62" y="9"/>
                  </a:lnTo>
                  <a:lnTo>
                    <a:pt x="60" y="9"/>
                  </a:lnTo>
                  <a:lnTo>
                    <a:pt x="60" y="10"/>
                  </a:lnTo>
                  <a:lnTo>
                    <a:pt x="59" y="12"/>
                  </a:lnTo>
                  <a:lnTo>
                    <a:pt x="45" y="32"/>
                  </a:lnTo>
                  <a:lnTo>
                    <a:pt x="30" y="10"/>
                  </a:lnTo>
                  <a:lnTo>
                    <a:pt x="29" y="9"/>
                  </a:lnTo>
                  <a:lnTo>
                    <a:pt x="29" y="8"/>
                  </a:lnTo>
                  <a:lnTo>
                    <a:pt x="27" y="8"/>
                  </a:lnTo>
                  <a:lnTo>
                    <a:pt x="27" y="6"/>
                  </a:lnTo>
                  <a:lnTo>
                    <a:pt x="27" y="5"/>
                  </a:lnTo>
                  <a:lnTo>
                    <a:pt x="27" y="3"/>
                  </a:lnTo>
                  <a:lnTo>
                    <a:pt x="27" y="2"/>
                  </a:lnTo>
                  <a:lnTo>
                    <a:pt x="29" y="2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2"/>
                  </a:lnTo>
                  <a:lnTo>
                    <a:pt x="5" y="3"/>
                  </a:lnTo>
                  <a:lnTo>
                    <a:pt x="6" y="5"/>
                  </a:lnTo>
                  <a:lnTo>
                    <a:pt x="7" y="6"/>
                  </a:lnTo>
                  <a:lnTo>
                    <a:pt x="9" y="8"/>
                  </a:lnTo>
                  <a:lnTo>
                    <a:pt x="10" y="9"/>
                  </a:lnTo>
                  <a:lnTo>
                    <a:pt x="12" y="12"/>
                  </a:lnTo>
                  <a:lnTo>
                    <a:pt x="36" y="46"/>
                  </a:lnTo>
                  <a:lnTo>
                    <a:pt x="36" y="58"/>
                  </a:lnTo>
                  <a:lnTo>
                    <a:pt x="36" y="60"/>
                  </a:lnTo>
                  <a:lnTo>
                    <a:pt x="36" y="62"/>
                  </a:lnTo>
                  <a:lnTo>
                    <a:pt x="35" y="65"/>
                  </a:lnTo>
                  <a:lnTo>
                    <a:pt x="35" y="66"/>
                  </a:lnTo>
                  <a:lnTo>
                    <a:pt x="33" y="69"/>
                  </a:lnTo>
                  <a:lnTo>
                    <a:pt x="33" y="71"/>
                  </a:lnTo>
                  <a:lnTo>
                    <a:pt x="32" y="72"/>
                  </a:lnTo>
                  <a:lnTo>
                    <a:pt x="30" y="73"/>
                  </a:lnTo>
                  <a:lnTo>
                    <a:pt x="57" y="73"/>
                  </a:lnTo>
                  <a:lnTo>
                    <a:pt x="56" y="72"/>
                  </a:lnTo>
                  <a:lnTo>
                    <a:pt x="55" y="71"/>
                  </a:lnTo>
                  <a:lnTo>
                    <a:pt x="53" y="69"/>
                  </a:lnTo>
                  <a:lnTo>
                    <a:pt x="53" y="66"/>
                  </a:lnTo>
                  <a:lnTo>
                    <a:pt x="52" y="65"/>
                  </a:lnTo>
                  <a:lnTo>
                    <a:pt x="52" y="62"/>
                  </a:lnTo>
                  <a:lnTo>
                    <a:pt x="52" y="60"/>
                  </a:lnTo>
                  <a:lnTo>
                    <a:pt x="52" y="58"/>
                  </a:lnTo>
                  <a:lnTo>
                    <a:pt x="52" y="46"/>
                  </a:lnTo>
                  <a:lnTo>
                    <a:pt x="73" y="15"/>
                  </a:lnTo>
                  <a:lnTo>
                    <a:pt x="75" y="13"/>
                  </a:lnTo>
                  <a:lnTo>
                    <a:pt x="76" y="10"/>
                  </a:lnTo>
                  <a:lnTo>
                    <a:pt x="77" y="9"/>
                  </a:lnTo>
                  <a:lnTo>
                    <a:pt x="79" y="6"/>
                  </a:lnTo>
                  <a:lnTo>
                    <a:pt x="80" y="5"/>
                  </a:lnTo>
                  <a:lnTo>
                    <a:pt x="83" y="3"/>
                  </a:lnTo>
                  <a:lnTo>
                    <a:pt x="85" y="2"/>
                  </a:lnTo>
                  <a:lnTo>
                    <a:pt x="86" y="0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9" name="Freeform 37"/>
            <p:cNvSpPr>
              <a:spLocks/>
            </p:cNvSpPr>
            <p:nvPr/>
          </p:nvSpPr>
          <p:spPr bwMode="auto">
            <a:xfrm>
              <a:off x="133" y="249"/>
              <a:ext cx="21" cy="24"/>
            </a:xfrm>
            <a:custGeom>
              <a:avLst/>
              <a:gdLst>
                <a:gd name="T0" fmla="*/ 0 w 62"/>
                <a:gd name="T1" fmla="*/ 0 h 73"/>
                <a:gd name="T2" fmla="*/ 0 w 62"/>
                <a:gd name="T3" fmla="*/ 0 h 73"/>
                <a:gd name="T4" fmla="*/ 0 w 62"/>
                <a:gd name="T5" fmla="*/ 0 h 73"/>
                <a:gd name="T6" fmla="*/ 0 w 62"/>
                <a:gd name="T7" fmla="*/ 0 h 73"/>
                <a:gd name="T8" fmla="*/ 0 w 62"/>
                <a:gd name="T9" fmla="*/ 0 h 73"/>
                <a:gd name="T10" fmla="*/ 0 w 62"/>
                <a:gd name="T11" fmla="*/ 0 h 73"/>
                <a:gd name="T12" fmla="*/ 0 w 62"/>
                <a:gd name="T13" fmla="*/ 0 h 73"/>
                <a:gd name="T14" fmla="*/ 0 w 62"/>
                <a:gd name="T15" fmla="*/ 0 h 73"/>
                <a:gd name="T16" fmla="*/ 0 w 62"/>
                <a:gd name="T17" fmla="*/ 0 h 73"/>
                <a:gd name="T18" fmla="*/ 0 w 62"/>
                <a:gd name="T19" fmla="*/ 0 h 73"/>
                <a:gd name="T20" fmla="*/ 0 w 62"/>
                <a:gd name="T21" fmla="*/ 0 h 73"/>
                <a:gd name="T22" fmla="*/ 0 w 62"/>
                <a:gd name="T23" fmla="*/ 0 h 73"/>
                <a:gd name="T24" fmla="*/ 0 w 62"/>
                <a:gd name="T25" fmla="*/ 0 h 73"/>
                <a:gd name="T26" fmla="*/ 0 w 62"/>
                <a:gd name="T27" fmla="*/ 0 h 73"/>
                <a:gd name="T28" fmla="*/ 0 w 62"/>
                <a:gd name="T29" fmla="*/ 0 h 73"/>
                <a:gd name="T30" fmla="*/ 0 w 62"/>
                <a:gd name="T31" fmla="*/ 0 h 73"/>
                <a:gd name="T32" fmla="*/ 0 w 62"/>
                <a:gd name="T33" fmla="*/ 0 h 73"/>
                <a:gd name="T34" fmla="*/ 0 w 62"/>
                <a:gd name="T35" fmla="*/ 0 h 73"/>
                <a:gd name="T36" fmla="*/ 0 w 62"/>
                <a:gd name="T37" fmla="*/ 0 h 73"/>
                <a:gd name="T38" fmla="*/ 0 w 62"/>
                <a:gd name="T39" fmla="*/ 0 h 73"/>
                <a:gd name="T40" fmla="*/ 0 w 62"/>
                <a:gd name="T41" fmla="*/ 0 h 73"/>
                <a:gd name="T42" fmla="*/ 0 w 62"/>
                <a:gd name="T43" fmla="*/ 0 h 73"/>
                <a:gd name="T44" fmla="*/ 0 w 62"/>
                <a:gd name="T45" fmla="*/ 0 h 73"/>
                <a:gd name="T46" fmla="*/ 0 w 62"/>
                <a:gd name="T47" fmla="*/ 0 h 73"/>
                <a:gd name="T48" fmla="*/ 0 w 62"/>
                <a:gd name="T49" fmla="*/ 0 h 73"/>
                <a:gd name="T50" fmla="*/ 0 w 62"/>
                <a:gd name="T51" fmla="*/ 0 h 73"/>
                <a:gd name="T52" fmla="*/ 0 w 62"/>
                <a:gd name="T53" fmla="*/ 0 h 73"/>
                <a:gd name="T54" fmla="*/ 0 w 62"/>
                <a:gd name="T55" fmla="*/ 0 h 73"/>
                <a:gd name="T56" fmla="*/ 0 w 62"/>
                <a:gd name="T57" fmla="*/ 0 h 73"/>
                <a:gd name="T58" fmla="*/ 0 w 62"/>
                <a:gd name="T59" fmla="*/ 0 h 73"/>
                <a:gd name="T60" fmla="*/ 0 w 62"/>
                <a:gd name="T61" fmla="*/ 0 h 73"/>
                <a:gd name="T62" fmla="*/ 0 w 62"/>
                <a:gd name="T63" fmla="*/ 0 h 73"/>
                <a:gd name="T64" fmla="*/ 0 w 62"/>
                <a:gd name="T65" fmla="*/ 0 h 73"/>
                <a:gd name="T66" fmla="*/ 0 w 62"/>
                <a:gd name="T67" fmla="*/ 0 h 73"/>
                <a:gd name="T68" fmla="*/ 0 w 62"/>
                <a:gd name="T69" fmla="*/ 0 h 73"/>
                <a:gd name="T70" fmla="*/ 0 w 62"/>
                <a:gd name="T71" fmla="*/ 0 h 73"/>
                <a:gd name="T72" fmla="*/ 0 w 62"/>
                <a:gd name="T73" fmla="*/ 0 h 73"/>
                <a:gd name="T74" fmla="*/ 0 w 62"/>
                <a:gd name="T75" fmla="*/ 0 h 73"/>
                <a:gd name="T76" fmla="*/ 0 w 62"/>
                <a:gd name="T77" fmla="*/ 0 h 73"/>
                <a:gd name="T78" fmla="*/ 0 w 62"/>
                <a:gd name="T79" fmla="*/ 0 h 73"/>
                <a:gd name="T80" fmla="*/ 0 w 62"/>
                <a:gd name="T81" fmla="*/ 0 h 73"/>
                <a:gd name="T82" fmla="*/ 0 w 62"/>
                <a:gd name="T83" fmla="*/ 0 h 73"/>
                <a:gd name="T84" fmla="*/ 0 w 62"/>
                <a:gd name="T85" fmla="*/ 0 h 73"/>
                <a:gd name="T86" fmla="*/ 0 w 62"/>
                <a:gd name="T87" fmla="*/ 0 h 73"/>
                <a:gd name="T88" fmla="*/ 0 w 62"/>
                <a:gd name="T89" fmla="*/ 0 h 7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62"/>
                <a:gd name="T136" fmla="*/ 0 h 73"/>
                <a:gd name="T137" fmla="*/ 62 w 62"/>
                <a:gd name="T138" fmla="*/ 73 h 7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62" h="73">
                  <a:moveTo>
                    <a:pt x="39" y="62"/>
                  </a:moveTo>
                  <a:lnTo>
                    <a:pt x="20" y="62"/>
                  </a:lnTo>
                  <a:lnTo>
                    <a:pt x="20" y="42"/>
                  </a:lnTo>
                  <a:lnTo>
                    <a:pt x="49" y="42"/>
                  </a:lnTo>
                  <a:lnTo>
                    <a:pt x="50" y="30"/>
                  </a:lnTo>
                  <a:lnTo>
                    <a:pt x="20" y="30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2"/>
                  </a:lnTo>
                  <a:lnTo>
                    <a:pt x="50" y="13"/>
                  </a:lnTo>
                  <a:lnTo>
                    <a:pt x="53" y="13"/>
                  </a:lnTo>
                  <a:lnTo>
                    <a:pt x="54" y="13"/>
                  </a:lnTo>
                  <a:lnTo>
                    <a:pt x="57" y="15"/>
                  </a:lnTo>
                  <a:lnTo>
                    <a:pt x="59" y="16"/>
                  </a:lnTo>
                  <a:lnTo>
                    <a:pt x="59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3"/>
                  </a:lnTo>
                  <a:lnTo>
                    <a:pt x="3" y="5"/>
                  </a:lnTo>
                  <a:lnTo>
                    <a:pt x="3" y="8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2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59" y="73"/>
                  </a:lnTo>
                  <a:lnTo>
                    <a:pt x="62" y="56"/>
                  </a:lnTo>
                  <a:lnTo>
                    <a:pt x="59" y="58"/>
                  </a:lnTo>
                  <a:lnTo>
                    <a:pt x="57" y="59"/>
                  </a:lnTo>
                  <a:lnTo>
                    <a:pt x="54" y="60"/>
                  </a:lnTo>
                  <a:lnTo>
                    <a:pt x="52" y="60"/>
                  </a:lnTo>
                  <a:lnTo>
                    <a:pt x="49" y="62"/>
                  </a:lnTo>
                  <a:lnTo>
                    <a:pt x="46" y="62"/>
                  </a:lnTo>
                  <a:lnTo>
                    <a:pt x="43" y="62"/>
                  </a:lnTo>
                  <a:lnTo>
                    <a:pt x="39" y="6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7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GB" sz="3000" b="1" i="0" kern="0" dirty="0">
                <a:solidFill>
                  <a:srgbClr val="0000FF"/>
                </a:solidFill>
              </a:rPr>
              <a:t>Industry Specifications in PLM</a:t>
            </a:r>
            <a:endParaRPr lang="en-US" sz="3000" b="1" i="0" kern="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613DB72-A31D-4367-9F59-AD0CE6F2A829}" type="slidenum">
              <a:rPr lang="en-US">
                <a:latin typeface="Arial" pitchFamily="34" charset="0"/>
              </a:rPr>
              <a:pPr>
                <a:defRPr/>
              </a:pPr>
              <a:t>14</a:t>
            </a:fld>
            <a:endParaRPr lang="en-US" dirty="0">
              <a:latin typeface="Arial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69426" y="627927"/>
            <a:ext cx="8629719" cy="490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55600" indent="-3556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tabLst>
                <a:tab pos="361950" algn="l"/>
              </a:tabLst>
              <a:defRPr/>
            </a:pPr>
            <a:r>
              <a:rPr lang="en-GB" sz="2400" b="1" i="0" kern="0" dirty="0">
                <a:solidFill>
                  <a:schemeClr val="tx1"/>
                </a:solidFill>
              </a:rPr>
              <a:t>DMEWG Data Modelling Policy</a:t>
            </a:r>
          </a:p>
          <a:p>
            <a:pPr marL="800100" lvl="1" indent="-4429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</a:rPr>
              <a:t>Provides a common Data Model Governance for S-Series.</a:t>
            </a:r>
          </a:p>
          <a:p>
            <a:pPr marL="1168400" lvl="2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Each Specification to have its own data modelling expert.</a:t>
            </a:r>
          </a:p>
          <a:p>
            <a:pPr marL="1168400" lvl="2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Modelling will be completed in compliance with DMEWG policy.</a:t>
            </a:r>
          </a:p>
          <a:p>
            <a:pPr marL="1168400" lvl="2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Common Data Elements will be defined &amp; integrated into the Common Data Model.</a:t>
            </a:r>
          </a:p>
          <a:p>
            <a:pPr marL="800100" lvl="1" indent="-4429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</a:endParaRPr>
          </a:p>
          <a:p>
            <a:pPr marL="800100" lvl="1" indent="-4429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</a:rPr>
              <a:t>Data modelling policy:</a:t>
            </a:r>
          </a:p>
          <a:p>
            <a:pPr marL="1168400" lvl="2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Data Model will be created in Universal Modelling Language (UML).</a:t>
            </a:r>
          </a:p>
          <a:p>
            <a:pPr marL="1168400" lvl="2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Data Modelling compliance - DMEWG UML Writing Rules &amp; Style Guide.</a:t>
            </a:r>
          </a:p>
          <a:p>
            <a:pPr marL="1168400" lvl="2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Data Modelling Tool Enterprise Architect V9.3.</a:t>
            </a:r>
          </a:p>
          <a:p>
            <a:pPr marL="1168400" lvl="2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Data model to be used to define and create a standardised data exchanges.</a:t>
            </a:r>
          </a:p>
          <a:p>
            <a:pPr marL="1520825" lvl="3" indent="-35242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400" i="0" kern="0" dirty="0">
                <a:solidFill>
                  <a:schemeClr val="tx1"/>
                </a:solidFill>
              </a:rPr>
              <a:t>Compliant to ISO 10303:AP239 Product Lifecycle Support (PLCS) standard.</a:t>
            </a:r>
          </a:p>
          <a:p>
            <a:pPr marL="800100" lvl="1" indent="-4429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</a:endParaRPr>
          </a:p>
          <a:p>
            <a:pPr marL="800100" lvl="1" indent="-4429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</a:rPr>
              <a:t>DMEWG data modelling SMEs:</a:t>
            </a:r>
          </a:p>
          <a:p>
            <a:pPr marL="1257300" lvl="2" indent="-4429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Leif Gyllström (chair of DMEWG)</a:t>
            </a:r>
          </a:p>
          <a:p>
            <a:pPr marL="1257300" lvl="2" indent="-4429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</a:rPr>
              <a:t>Dr Mike Day &amp; Deborah Jane Ham (DMEWG/S5000F)</a:t>
            </a:r>
            <a:r>
              <a:rPr lang="en-GB" sz="800" i="0" kern="0" dirty="0">
                <a:solidFill>
                  <a:schemeClr val="tx1"/>
                </a:solidFill>
              </a:rPr>
              <a:t>.</a:t>
            </a:r>
            <a:endParaRPr lang="en-GB" sz="1600" i="0" kern="0" dirty="0">
              <a:solidFill>
                <a:schemeClr val="tx1"/>
              </a:solidFill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0"/>
            <a:ext cx="1588" cy="0"/>
            <a:chOff x="0" y="0"/>
            <a:chExt cx="1270" cy="296"/>
          </a:xfrm>
        </p:grpSpPr>
        <p:sp>
          <p:nvSpPr>
            <p:cNvPr id="6150" name="Freeform 8"/>
            <p:cNvSpPr>
              <a:spLocks/>
            </p:cNvSpPr>
            <p:nvPr/>
          </p:nvSpPr>
          <p:spPr bwMode="auto">
            <a:xfrm>
              <a:off x="9" y="9"/>
              <a:ext cx="163" cy="278"/>
            </a:xfrm>
            <a:custGeom>
              <a:avLst/>
              <a:gdLst>
                <a:gd name="T0" fmla="*/ 0 w 491"/>
                <a:gd name="T1" fmla="*/ 0 h 836"/>
                <a:gd name="T2" fmla="*/ 0 w 491"/>
                <a:gd name="T3" fmla="*/ 0 h 836"/>
                <a:gd name="T4" fmla="*/ 0 w 491"/>
                <a:gd name="T5" fmla="*/ 0 h 836"/>
                <a:gd name="T6" fmla="*/ 0 w 491"/>
                <a:gd name="T7" fmla="*/ 0 h 836"/>
                <a:gd name="T8" fmla="*/ 0 w 491"/>
                <a:gd name="T9" fmla="*/ 0 h 836"/>
                <a:gd name="T10" fmla="*/ 0 w 491"/>
                <a:gd name="T11" fmla="*/ 0 h 836"/>
                <a:gd name="T12" fmla="*/ 0 w 491"/>
                <a:gd name="T13" fmla="*/ 0 h 836"/>
                <a:gd name="T14" fmla="*/ 0 w 491"/>
                <a:gd name="T15" fmla="*/ 0 h 836"/>
                <a:gd name="T16" fmla="*/ 0 w 491"/>
                <a:gd name="T17" fmla="*/ 0 h 836"/>
                <a:gd name="T18" fmla="*/ 0 w 491"/>
                <a:gd name="T19" fmla="*/ 0 h 836"/>
                <a:gd name="T20" fmla="*/ 0 w 491"/>
                <a:gd name="T21" fmla="*/ 0 h 836"/>
                <a:gd name="T22" fmla="*/ 0 w 491"/>
                <a:gd name="T23" fmla="*/ 0 h 836"/>
                <a:gd name="T24" fmla="*/ 0 w 491"/>
                <a:gd name="T25" fmla="*/ 0 h 836"/>
                <a:gd name="T26" fmla="*/ 0 w 491"/>
                <a:gd name="T27" fmla="*/ 0 h 836"/>
                <a:gd name="T28" fmla="*/ 0 w 491"/>
                <a:gd name="T29" fmla="*/ 0 h 836"/>
                <a:gd name="T30" fmla="*/ 0 w 491"/>
                <a:gd name="T31" fmla="*/ 0 h 836"/>
                <a:gd name="T32" fmla="*/ 0 w 491"/>
                <a:gd name="T33" fmla="*/ 0 h 836"/>
                <a:gd name="T34" fmla="*/ 0 w 491"/>
                <a:gd name="T35" fmla="*/ 0 h 836"/>
                <a:gd name="T36" fmla="*/ 0 w 491"/>
                <a:gd name="T37" fmla="*/ 0 h 836"/>
                <a:gd name="T38" fmla="*/ 0 w 491"/>
                <a:gd name="T39" fmla="*/ 0 h 836"/>
                <a:gd name="T40" fmla="*/ 0 w 491"/>
                <a:gd name="T41" fmla="*/ 0 h 836"/>
                <a:gd name="T42" fmla="*/ 0 w 491"/>
                <a:gd name="T43" fmla="*/ 0 h 836"/>
                <a:gd name="T44" fmla="*/ 0 w 491"/>
                <a:gd name="T45" fmla="*/ 0 h 836"/>
                <a:gd name="T46" fmla="*/ 0 w 491"/>
                <a:gd name="T47" fmla="*/ 0 h 836"/>
                <a:gd name="T48" fmla="*/ 0 w 491"/>
                <a:gd name="T49" fmla="*/ 0 h 836"/>
                <a:gd name="T50" fmla="*/ 0 w 491"/>
                <a:gd name="T51" fmla="*/ 0 h 836"/>
                <a:gd name="T52" fmla="*/ 0 w 491"/>
                <a:gd name="T53" fmla="*/ 0 h 836"/>
                <a:gd name="T54" fmla="*/ 0 w 491"/>
                <a:gd name="T55" fmla="*/ 0 h 836"/>
                <a:gd name="T56" fmla="*/ 0 w 491"/>
                <a:gd name="T57" fmla="*/ 0 h 836"/>
                <a:gd name="T58" fmla="*/ 0 w 491"/>
                <a:gd name="T59" fmla="*/ 0 h 836"/>
                <a:gd name="T60" fmla="*/ 0 w 491"/>
                <a:gd name="T61" fmla="*/ 0 h 836"/>
                <a:gd name="T62" fmla="*/ 0 w 491"/>
                <a:gd name="T63" fmla="*/ 0 h 836"/>
                <a:gd name="T64" fmla="*/ 0 w 491"/>
                <a:gd name="T65" fmla="*/ 0 h 836"/>
                <a:gd name="T66" fmla="*/ 0 w 491"/>
                <a:gd name="T67" fmla="*/ 0 h 836"/>
                <a:gd name="T68" fmla="*/ 0 w 491"/>
                <a:gd name="T69" fmla="*/ 0 h 836"/>
                <a:gd name="T70" fmla="*/ 0 w 491"/>
                <a:gd name="T71" fmla="*/ 0 h 836"/>
                <a:gd name="T72" fmla="*/ 0 w 491"/>
                <a:gd name="T73" fmla="*/ 0 h 8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91"/>
                <a:gd name="T112" fmla="*/ 0 h 836"/>
                <a:gd name="T113" fmla="*/ 491 w 491"/>
                <a:gd name="T114" fmla="*/ 836 h 8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91" h="836">
                  <a:moveTo>
                    <a:pt x="0" y="51"/>
                  </a:moveTo>
                  <a:lnTo>
                    <a:pt x="1" y="41"/>
                  </a:lnTo>
                  <a:lnTo>
                    <a:pt x="4" y="31"/>
                  </a:lnTo>
                  <a:lnTo>
                    <a:pt x="8" y="23"/>
                  </a:lnTo>
                  <a:lnTo>
                    <a:pt x="15" y="15"/>
                  </a:lnTo>
                  <a:lnTo>
                    <a:pt x="23" y="8"/>
                  </a:lnTo>
                  <a:lnTo>
                    <a:pt x="31" y="4"/>
                  </a:lnTo>
                  <a:lnTo>
                    <a:pt x="41" y="1"/>
                  </a:lnTo>
                  <a:lnTo>
                    <a:pt x="51" y="0"/>
                  </a:lnTo>
                  <a:lnTo>
                    <a:pt x="441" y="0"/>
                  </a:lnTo>
                  <a:lnTo>
                    <a:pt x="451" y="1"/>
                  </a:lnTo>
                  <a:lnTo>
                    <a:pt x="461" y="4"/>
                  </a:lnTo>
                  <a:lnTo>
                    <a:pt x="470" y="8"/>
                  </a:lnTo>
                  <a:lnTo>
                    <a:pt x="477" y="15"/>
                  </a:lnTo>
                  <a:lnTo>
                    <a:pt x="483" y="23"/>
                  </a:lnTo>
                  <a:lnTo>
                    <a:pt x="488" y="31"/>
                  </a:lnTo>
                  <a:lnTo>
                    <a:pt x="491" y="41"/>
                  </a:lnTo>
                  <a:lnTo>
                    <a:pt x="491" y="51"/>
                  </a:lnTo>
                  <a:lnTo>
                    <a:pt x="491" y="785"/>
                  </a:lnTo>
                  <a:lnTo>
                    <a:pt x="491" y="795"/>
                  </a:lnTo>
                  <a:lnTo>
                    <a:pt x="488" y="805"/>
                  </a:lnTo>
                  <a:lnTo>
                    <a:pt x="483" y="813"/>
                  </a:lnTo>
                  <a:lnTo>
                    <a:pt x="477" y="821"/>
                  </a:lnTo>
                  <a:lnTo>
                    <a:pt x="470" y="828"/>
                  </a:lnTo>
                  <a:lnTo>
                    <a:pt x="461" y="832"/>
                  </a:lnTo>
                  <a:lnTo>
                    <a:pt x="451" y="835"/>
                  </a:lnTo>
                  <a:lnTo>
                    <a:pt x="441" y="836"/>
                  </a:lnTo>
                  <a:lnTo>
                    <a:pt x="51" y="836"/>
                  </a:lnTo>
                  <a:lnTo>
                    <a:pt x="41" y="835"/>
                  </a:lnTo>
                  <a:lnTo>
                    <a:pt x="31" y="832"/>
                  </a:lnTo>
                  <a:lnTo>
                    <a:pt x="23" y="828"/>
                  </a:lnTo>
                  <a:lnTo>
                    <a:pt x="15" y="821"/>
                  </a:lnTo>
                  <a:lnTo>
                    <a:pt x="8" y="813"/>
                  </a:lnTo>
                  <a:lnTo>
                    <a:pt x="4" y="805"/>
                  </a:lnTo>
                  <a:lnTo>
                    <a:pt x="1" y="795"/>
                  </a:lnTo>
                  <a:lnTo>
                    <a:pt x="0" y="785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1" name="Freeform 9"/>
            <p:cNvSpPr>
              <a:spLocks/>
            </p:cNvSpPr>
            <p:nvPr/>
          </p:nvSpPr>
          <p:spPr bwMode="auto">
            <a:xfrm>
              <a:off x="509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5" y="470"/>
                  </a:moveTo>
                  <a:lnTo>
                    <a:pt x="75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5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2" name="Freeform 10"/>
            <p:cNvSpPr>
              <a:spLocks/>
            </p:cNvSpPr>
            <p:nvPr/>
          </p:nvSpPr>
          <p:spPr bwMode="auto">
            <a:xfrm>
              <a:off x="561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4" y="470"/>
                  </a:moveTo>
                  <a:lnTo>
                    <a:pt x="76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6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4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3" name="Freeform 11"/>
            <p:cNvSpPr>
              <a:spLocks/>
            </p:cNvSpPr>
            <p:nvPr/>
          </p:nvSpPr>
          <p:spPr bwMode="auto">
            <a:xfrm>
              <a:off x="977" y="116"/>
              <a:ext cx="106" cy="157"/>
            </a:xfrm>
            <a:custGeom>
              <a:avLst/>
              <a:gdLst>
                <a:gd name="T0" fmla="*/ 0 w 320"/>
                <a:gd name="T1" fmla="*/ 0 h 469"/>
                <a:gd name="T2" fmla="*/ 0 w 320"/>
                <a:gd name="T3" fmla="*/ 0 h 469"/>
                <a:gd name="T4" fmla="*/ 0 w 320"/>
                <a:gd name="T5" fmla="*/ 0 h 469"/>
                <a:gd name="T6" fmla="*/ 0 w 320"/>
                <a:gd name="T7" fmla="*/ 0 h 469"/>
                <a:gd name="T8" fmla="*/ 0 w 320"/>
                <a:gd name="T9" fmla="*/ 0 h 469"/>
                <a:gd name="T10" fmla="*/ 0 w 320"/>
                <a:gd name="T11" fmla="*/ 0 h 469"/>
                <a:gd name="T12" fmla="*/ 0 w 320"/>
                <a:gd name="T13" fmla="*/ 0 h 469"/>
                <a:gd name="T14" fmla="*/ 0 w 320"/>
                <a:gd name="T15" fmla="*/ 0 h 469"/>
                <a:gd name="T16" fmla="*/ 0 w 320"/>
                <a:gd name="T17" fmla="*/ 0 h 469"/>
                <a:gd name="T18" fmla="*/ 0 w 320"/>
                <a:gd name="T19" fmla="*/ 0 h 469"/>
                <a:gd name="T20" fmla="*/ 0 w 320"/>
                <a:gd name="T21" fmla="*/ 0 h 469"/>
                <a:gd name="T22" fmla="*/ 0 w 320"/>
                <a:gd name="T23" fmla="*/ 0 h 469"/>
                <a:gd name="T24" fmla="*/ 0 w 320"/>
                <a:gd name="T25" fmla="*/ 0 h 469"/>
                <a:gd name="T26" fmla="*/ 0 w 320"/>
                <a:gd name="T27" fmla="*/ 0 h 469"/>
                <a:gd name="T28" fmla="*/ 0 w 320"/>
                <a:gd name="T29" fmla="*/ 0 h 469"/>
                <a:gd name="T30" fmla="*/ 0 w 320"/>
                <a:gd name="T31" fmla="*/ 0 h 469"/>
                <a:gd name="T32" fmla="*/ 0 w 320"/>
                <a:gd name="T33" fmla="*/ 0 h 469"/>
                <a:gd name="T34" fmla="*/ 0 w 320"/>
                <a:gd name="T35" fmla="*/ 0 h 469"/>
                <a:gd name="T36" fmla="*/ 0 w 320"/>
                <a:gd name="T37" fmla="*/ 0 h 469"/>
                <a:gd name="T38" fmla="*/ 0 w 320"/>
                <a:gd name="T39" fmla="*/ 0 h 469"/>
                <a:gd name="T40" fmla="*/ 0 w 320"/>
                <a:gd name="T41" fmla="*/ 0 h 469"/>
                <a:gd name="T42" fmla="*/ 0 w 320"/>
                <a:gd name="T43" fmla="*/ 0 h 469"/>
                <a:gd name="T44" fmla="*/ 0 w 320"/>
                <a:gd name="T45" fmla="*/ 0 h 469"/>
                <a:gd name="T46" fmla="*/ 0 w 320"/>
                <a:gd name="T47" fmla="*/ 0 h 469"/>
                <a:gd name="T48" fmla="*/ 0 w 320"/>
                <a:gd name="T49" fmla="*/ 0 h 469"/>
                <a:gd name="T50" fmla="*/ 0 w 320"/>
                <a:gd name="T51" fmla="*/ 0 h 469"/>
                <a:gd name="T52" fmla="*/ 0 w 320"/>
                <a:gd name="T53" fmla="*/ 0 h 469"/>
                <a:gd name="T54" fmla="*/ 0 w 320"/>
                <a:gd name="T55" fmla="*/ 0 h 469"/>
                <a:gd name="T56" fmla="*/ 0 w 320"/>
                <a:gd name="T57" fmla="*/ 0 h 469"/>
                <a:gd name="T58" fmla="*/ 0 w 320"/>
                <a:gd name="T59" fmla="*/ 0 h 469"/>
                <a:gd name="T60" fmla="*/ 0 w 320"/>
                <a:gd name="T61" fmla="*/ 0 h 469"/>
                <a:gd name="T62" fmla="*/ 0 w 320"/>
                <a:gd name="T63" fmla="*/ 0 h 469"/>
                <a:gd name="T64" fmla="*/ 0 w 320"/>
                <a:gd name="T65" fmla="*/ 0 h 469"/>
                <a:gd name="T66" fmla="*/ 0 w 320"/>
                <a:gd name="T67" fmla="*/ 0 h 469"/>
                <a:gd name="T68" fmla="*/ 0 w 320"/>
                <a:gd name="T69" fmla="*/ 0 h 469"/>
                <a:gd name="T70" fmla="*/ 0 w 320"/>
                <a:gd name="T71" fmla="*/ 0 h 469"/>
                <a:gd name="T72" fmla="*/ 0 w 320"/>
                <a:gd name="T73" fmla="*/ 0 h 469"/>
                <a:gd name="T74" fmla="*/ 0 w 320"/>
                <a:gd name="T75" fmla="*/ 0 h 469"/>
                <a:gd name="T76" fmla="*/ 0 w 320"/>
                <a:gd name="T77" fmla="*/ 0 h 469"/>
                <a:gd name="T78" fmla="*/ 0 w 320"/>
                <a:gd name="T79" fmla="*/ 0 h 469"/>
                <a:gd name="T80" fmla="*/ 0 w 320"/>
                <a:gd name="T81" fmla="*/ 0 h 469"/>
                <a:gd name="T82" fmla="*/ 0 w 320"/>
                <a:gd name="T83" fmla="*/ 0 h 469"/>
                <a:gd name="T84" fmla="*/ 0 w 320"/>
                <a:gd name="T85" fmla="*/ 0 h 469"/>
                <a:gd name="T86" fmla="*/ 0 w 320"/>
                <a:gd name="T87" fmla="*/ 0 h 469"/>
                <a:gd name="T88" fmla="*/ 0 w 320"/>
                <a:gd name="T89" fmla="*/ 0 h 469"/>
                <a:gd name="T90" fmla="*/ 0 w 320"/>
                <a:gd name="T91" fmla="*/ 0 h 469"/>
                <a:gd name="T92" fmla="*/ 0 w 320"/>
                <a:gd name="T93" fmla="*/ 0 h 469"/>
                <a:gd name="T94" fmla="*/ 0 w 320"/>
                <a:gd name="T95" fmla="*/ 0 h 469"/>
                <a:gd name="T96" fmla="*/ 0 w 320"/>
                <a:gd name="T97" fmla="*/ 0 h 469"/>
                <a:gd name="T98" fmla="*/ 0 w 320"/>
                <a:gd name="T99" fmla="*/ 0 h 469"/>
                <a:gd name="T100" fmla="*/ 0 w 320"/>
                <a:gd name="T101" fmla="*/ 0 h 469"/>
                <a:gd name="T102" fmla="*/ 0 w 320"/>
                <a:gd name="T103" fmla="*/ 0 h 469"/>
                <a:gd name="T104" fmla="*/ 0 w 320"/>
                <a:gd name="T105" fmla="*/ 0 h 469"/>
                <a:gd name="T106" fmla="*/ 0 w 320"/>
                <a:gd name="T107" fmla="*/ 0 h 469"/>
                <a:gd name="T108" fmla="*/ 0 w 320"/>
                <a:gd name="T109" fmla="*/ 0 h 46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20"/>
                <a:gd name="T166" fmla="*/ 0 h 469"/>
                <a:gd name="T167" fmla="*/ 320 w 320"/>
                <a:gd name="T168" fmla="*/ 469 h 46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20" h="469">
                  <a:moveTo>
                    <a:pt x="5" y="468"/>
                  </a:moveTo>
                  <a:lnTo>
                    <a:pt x="24" y="469"/>
                  </a:lnTo>
                  <a:lnTo>
                    <a:pt x="41" y="468"/>
                  </a:lnTo>
                  <a:lnTo>
                    <a:pt x="57" y="466"/>
                  </a:lnTo>
                  <a:lnTo>
                    <a:pt x="74" y="460"/>
                  </a:lnTo>
                  <a:lnTo>
                    <a:pt x="88" y="455"/>
                  </a:lnTo>
                  <a:lnTo>
                    <a:pt x="103" y="447"/>
                  </a:lnTo>
                  <a:lnTo>
                    <a:pt x="114" y="437"/>
                  </a:lnTo>
                  <a:lnTo>
                    <a:pt x="127" y="429"/>
                  </a:lnTo>
                  <a:lnTo>
                    <a:pt x="141" y="413"/>
                  </a:lnTo>
                  <a:lnTo>
                    <a:pt x="154" y="396"/>
                  </a:lnTo>
                  <a:lnTo>
                    <a:pt x="167" y="377"/>
                  </a:lnTo>
                  <a:lnTo>
                    <a:pt x="180" y="356"/>
                  </a:lnTo>
                  <a:lnTo>
                    <a:pt x="193" y="330"/>
                  </a:lnTo>
                  <a:lnTo>
                    <a:pt x="205" y="300"/>
                  </a:lnTo>
                  <a:lnTo>
                    <a:pt x="220" y="264"/>
                  </a:lnTo>
                  <a:lnTo>
                    <a:pt x="235" y="224"/>
                  </a:lnTo>
                  <a:lnTo>
                    <a:pt x="238" y="214"/>
                  </a:lnTo>
                  <a:lnTo>
                    <a:pt x="248" y="190"/>
                  </a:lnTo>
                  <a:lnTo>
                    <a:pt x="261" y="154"/>
                  </a:lnTo>
                  <a:lnTo>
                    <a:pt x="277" y="114"/>
                  </a:lnTo>
                  <a:lnTo>
                    <a:pt x="291" y="74"/>
                  </a:lnTo>
                  <a:lnTo>
                    <a:pt x="304" y="39"/>
                  </a:lnTo>
                  <a:lnTo>
                    <a:pt x="314" y="14"/>
                  </a:lnTo>
                  <a:lnTo>
                    <a:pt x="317" y="4"/>
                  </a:lnTo>
                  <a:lnTo>
                    <a:pt x="320" y="0"/>
                  </a:lnTo>
                  <a:lnTo>
                    <a:pt x="314" y="0"/>
                  </a:lnTo>
                  <a:lnTo>
                    <a:pt x="243" y="0"/>
                  </a:lnTo>
                  <a:lnTo>
                    <a:pt x="240" y="0"/>
                  </a:lnTo>
                  <a:lnTo>
                    <a:pt x="240" y="1"/>
                  </a:lnTo>
                  <a:lnTo>
                    <a:pt x="165" y="220"/>
                  </a:lnTo>
                  <a:lnTo>
                    <a:pt x="87" y="1"/>
                  </a:lnTo>
                  <a:lnTo>
                    <a:pt x="85" y="0"/>
                  </a:lnTo>
                  <a:lnTo>
                    <a:pt x="83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1" y="4"/>
                  </a:lnTo>
                  <a:lnTo>
                    <a:pt x="124" y="313"/>
                  </a:lnTo>
                  <a:lnTo>
                    <a:pt x="120" y="323"/>
                  </a:lnTo>
                  <a:lnTo>
                    <a:pt x="115" y="333"/>
                  </a:lnTo>
                  <a:lnTo>
                    <a:pt x="111" y="342"/>
                  </a:lnTo>
                  <a:lnTo>
                    <a:pt x="105" y="350"/>
                  </a:lnTo>
                  <a:lnTo>
                    <a:pt x="100" y="359"/>
                  </a:lnTo>
                  <a:lnTo>
                    <a:pt x="94" y="366"/>
                  </a:lnTo>
                  <a:lnTo>
                    <a:pt x="88" y="373"/>
                  </a:lnTo>
                  <a:lnTo>
                    <a:pt x="83" y="379"/>
                  </a:lnTo>
                  <a:lnTo>
                    <a:pt x="75" y="386"/>
                  </a:lnTo>
                  <a:lnTo>
                    <a:pt x="67" y="392"/>
                  </a:lnTo>
                  <a:lnTo>
                    <a:pt x="58" y="396"/>
                  </a:lnTo>
                  <a:lnTo>
                    <a:pt x="48" y="399"/>
                  </a:lnTo>
                  <a:lnTo>
                    <a:pt x="38" y="402"/>
                  </a:lnTo>
                  <a:lnTo>
                    <a:pt x="28" y="403"/>
                  </a:lnTo>
                  <a:lnTo>
                    <a:pt x="17" y="403"/>
                  </a:lnTo>
                  <a:lnTo>
                    <a:pt x="5" y="402"/>
                  </a:lnTo>
                  <a:lnTo>
                    <a:pt x="5" y="46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4" name="Freeform 12"/>
            <p:cNvSpPr>
              <a:spLocks noEditPoints="1"/>
            </p:cNvSpPr>
            <p:nvPr/>
          </p:nvSpPr>
          <p:spPr bwMode="auto">
            <a:xfrm>
              <a:off x="868" y="113"/>
              <a:ext cx="109" cy="114"/>
            </a:xfrm>
            <a:custGeom>
              <a:avLst/>
              <a:gdLst>
                <a:gd name="T0" fmla="*/ 0 w 326"/>
                <a:gd name="T1" fmla="*/ 0 h 341"/>
                <a:gd name="T2" fmla="*/ 0 w 326"/>
                <a:gd name="T3" fmla="*/ 0 h 341"/>
                <a:gd name="T4" fmla="*/ 0 w 326"/>
                <a:gd name="T5" fmla="*/ 0 h 341"/>
                <a:gd name="T6" fmla="*/ 0 w 326"/>
                <a:gd name="T7" fmla="*/ 0 h 341"/>
                <a:gd name="T8" fmla="*/ 0 w 326"/>
                <a:gd name="T9" fmla="*/ 0 h 341"/>
                <a:gd name="T10" fmla="*/ 0 w 326"/>
                <a:gd name="T11" fmla="*/ 0 h 341"/>
                <a:gd name="T12" fmla="*/ 0 w 326"/>
                <a:gd name="T13" fmla="*/ 0 h 341"/>
                <a:gd name="T14" fmla="*/ 0 w 326"/>
                <a:gd name="T15" fmla="*/ 0 h 341"/>
                <a:gd name="T16" fmla="*/ 0 w 326"/>
                <a:gd name="T17" fmla="*/ 0 h 341"/>
                <a:gd name="T18" fmla="*/ 0 w 326"/>
                <a:gd name="T19" fmla="*/ 0 h 341"/>
                <a:gd name="T20" fmla="*/ 0 w 326"/>
                <a:gd name="T21" fmla="*/ 0 h 341"/>
                <a:gd name="T22" fmla="*/ 0 w 326"/>
                <a:gd name="T23" fmla="*/ 0 h 341"/>
                <a:gd name="T24" fmla="*/ 0 w 326"/>
                <a:gd name="T25" fmla="*/ 0 h 341"/>
                <a:gd name="T26" fmla="*/ 0 w 326"/>
                <a:gd name="T27" fmla="*/ 0 h 341"/>
                <a:gd name="T28" fmla="*/ 0 w 326"/>
                <a:gd name="T29" fmla="*/ 0 h 341"/>
                <a:gd name="T30" fmla="*/ 0 w 326"/>
                <a:gd name="T31" fmla="*/ 0 h 341"/>
                <a:gd name="T32" fmla="*/ 0 w 326"/>
                <a:gd name="T33" fmla="*/ 0 h 341"/>
                <a:gd name="T34" fmla="*/ 0 w 326"/>
                <a:gd name="T35" fmla="*/ 0 h 341"/>
                <a:gd name="T36" fmla="*/ 0 w 326"/>
                <a:gd name="T37" fmla="*/ 0 h 341"/>
                <a:gd name="T38" fmla="*/ 0 w 326"/>
                <a:gd name="T39" fmla="*/ 0 h 341"/>
                <a:gd name="T40" fmla="*/ 0 w 326"/>
                <a:gd name="T41" fmla="*/ 0 h 341"/>
                <a:gd name="T42" fmla="*/ 0 w 326"/>
                <a:gd name="T43" fmla="*/ 0 h 341"/>
                <a:gd name="T44" fmla="*/ 0 w 326"/>
                <a:gd name="T45" fmla="*/ 0 h 341"/>
                <a:gd name="T46" fmla="*/ 0 w 326"/>
                <a:gd name="T47" fmla="*/ 0 h 341"/>
                <a:gd name="T48" fmla="*/ 0 w 326"/>
                <a:gd name="T49" fmla="*/ 0 h 341"/>
                <a:gd name="T50" fmla="*/ 0 w 326"/>
                <a:gd name="T51" fmla="*/ 0 h 341"/>
                <a:gd name="T52" fmla="*/ 0 w 326"/>
                <a:gd name="T53" fmla="*/ 0 h 341"/>
                <a:gd name="T54" fmla="*/ 0 w 326"/>
                <a:gd name="T55" fmla="*/ 0 h 341"/>
                <a:gd name="T56" fmla="*/ 0 w 326"/>
                <a:gd name="T57" fmla="*/ 0 h 341"/>
                <a:gd name="T58" fmla="*/ 0 w 326"/>
                <a:gd name="T59" fmla="*/ 0 h 341"/>
                <a:gd name="T60" fmla="*/ 0 w 326"/>
                <a:gd name="T61" fmla="*/ 0 h 341"/>
                <a:gd name="T62" fmla="*/ 0 w 326"/>
                <a:gd name="T63" fmla="*/ 0 h 341"/>
                <a:gd name="T64" fmla="*/ 0 w 326"/>
                <a:gd name="T65" fmla="*/ 0 h 341"/>
                <a:gd name="T66" fmla="*/ 0 w 326"/>
                <a:gd name="T67" fmla="*/ 0 h 341"/>
                <a:gd name="T68" fmla="*/ 0 w 326"/>
                <a:gd name="T69" fmla="*/ 0 h 341"/>
                <a:gd name="T70" fmla="*/ 0 w 326"/>
                <a:gd name="T71" fmla="*/ 0 h 341"/>
                <a:gd name="T72" fmla="*/ 0 w 326"/>
                <a:gd name="T73" fmla="*/ 0 h 341"/>
                <a:gd name="T74" fmla="*/ 0 w 326"/>
                <a:gd name="T75" fmla="*/ 0 h 341"/>
                <a:gd name="T76" fmla="*/ 0 w 326"/>
                <a:gd name="T77" fmla="*/ 0 h 341"/>
                <a:gd name="T78" fmla="*/ 0 w 326"/>
                <a:gd name="T79" fmla="*/ 0 h 341"/>
                <a:gd name="T80" fmla="*/ 0 w 326"/>
                <a:gd name="T81" fmla="*/ 0 h 341"/>
                <a:gd name="T82" fmla="*/ 0 w 326"/>
                <a:gd name="T83" fmla="*/ 0 h 341"/>
                <a:gd name="T84" fmla="*/ 0 w 326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6"/>
                <a:gd name="T130" fmla="*/ 0 h 341"/>
                <a:gd name="T131" fmla="*/ 326 w 326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6" h="341">
                  <a:moveTo>
                    <a:pt x="163" y="0"/>
                  </a:moveTo>
                  <a:lnTo>
                    <a:pt x="146" y="2"/>
                  </a:lnTo>
                  <a:lnTo>
                    <a:pt x="129" y="3"/>
                  </a:lnTo>
                  <a:lnTo>
                    <a:pt x="112" y="7"/>
                  </a:lnTo>
                  <a:lnTo>
                    <a:pt x="97" y="13"/>
                  </a:lnTo>
                  <a:lnTo>
                    <a:pt x="82" y="20"/>
                  </a:lnTo>
                  <a:lnTo>
                    <a:pt x="69" y="27"/>
                  </a:lnTo>
                  <a:lnTo>
                    <a:pt x="56" y="38"/>
                  </a:lnTo>
                  <a:lnTo>
                    <a:pt x="45" y="48"/>
                  </a:lnTo>
                  <a:lnTo>
                    <a:pt x="35" y="60"/>
                  </a:lnTo>
                  <a:lnTo>
                    <a:pt x="26" y="73"/>
                  </a:lnTo>
                  <a:lnTo>
                    <a:pt x="19" y="86"/>
                  </a:lnTo>
                  <a:lnTo>
                    <a:pt x="12" y="102"/>
                  </a:lnTo>
                  <a:lnTo>
                    <a:pt x="6" y="118"/>
                  </a:lnTo>
                  <a:lnTo>
                    <a:pt x="3" y="135"/>
                  </a:lnTo>
                  <a:lnTo>
                    <a:pt x="0" y="152"/>
                  </a:lnTo>
                  <a:lnTo>
                    <a:pt x="0" y="170"/>
                  </a:lnTo>
                  <a:lnTo>
                    <a:pt x="0" y="189"/>
                  </a:lnTo>
                  <a:lnTo>
                    <a:pt x="3" y="208"/>
                  </a:lnTo>
                  <a:lnTo>
                    <a:pt x="6" y="223"/>
                  </a:lnTo>
                  <a:lnTo>
                    <a:pt x="12" y="241"/>
                  </a:lnTo>
                  <a:lnTo>
                    <a:pt x="17" y="255"/>
                  </a:lnTo>
                  <a:lnTo>
                    <a:pt x="26" y="269"/>
                  </a:lnTo>
                  <a:lnTo>
                    <a:pt x="35" y="282"/>
                  </a:lnTo>
                  <a:lnTo>
                    <a:pt x="45" y="293"/>
                  </a:lnTo>
                  <a:lnTo>
                    <a:pt x="56" y="305"/>
                  </a:lnTo>
                  <a:lnTo>
                    <a:pt x="69" y="313"/>
                  </a:lnTo>
                  <a:lnTo>
                    <a:pt x="82" y="322"/>
                  </a:lnTo>
                  <a:lnTo>
                    <a:pt x="96" y="328"/>
                  </a:lnTo>
                  <a:lnTo>
                    <a:pt x="112" y="334"/>
                  </a:lnTo>
                  <a:lnTo>
                    <a:pt x="127" y="338"/>
                  </a:lnTo>
                  <a:lnTo>
                    <a:pt x="145" y="341"/>
                  </a:lnTo>
                  <a:lnTo>
                    <a:pt x="163" y="341"/>
                  </a:lnTo>
                  <a:lnTo>
                    <a:pt x="182" y="341"/>
                  </a:lnTo>
                  <a:lnTo>
                    <a:pt x="199" y="338"/>
                  </a:lnTo>
                  <a:lnTo>
                    <a:pt x="215" y="334"/>
                  </a:lnTo>
                  <a:lnTo>
                    <a:pt x="230" y="328"/>
                  </a:lnTo>
                  <a:lnTo>
                    <a:pt x="245" y="322"/>
                  </a:lnTo>
                  <a:lnTo>
                    <a:pt x="258" y="313"/>
                  </a:lnTo>
                  <a:lnTo>
                    <a:pt x="270" y="305"/>
                  </a:lnTo>
                  <a:lnTo>
                    <a:pt x="282" y="293"/>
                  </a:lnTo>
                  <a:lnTo>
                    <a:pt x="292" y="282"/>
                  </a:lnTo>
                  <a:lnTo>
                    <a:pt x="300" y="269"/>
                  </a:lnTo>
                  <a:lnTo>
                    <a:pt x="308" y="255"/>
                  </a:lnTo>
                  <a:lnTo>
                    <a:pt x="315" y="241"/>
                  </a:lnTo>
                  <a:lnTo>
                    <a:pt x="319" y="223"/>
                  </a:lnTo>
                  <a:lnTo>
                    <a:pt x="323" y="208"/>
                  </a:lnTo>
                  <a:lnTo>
                    <a:pt x="326" y="189"/>
                  </a:lnTo>
                  <a:lnTo>
                    <a:pt x="326" y="170"/>
                  </a:lnTo>
                  <a:lnTo>
                    <a:pt x="326" y="152"/>
                  </a:lnTo>
                  <a:lnTo>
                    <a:pt x="323" y="135"/>
                  </a:lnTo>
                  <a:lnTo>
                    <a:pt x="319" y="118"/>
                  </a:lnTo>
                  <a:lnTo>
                    <a:pt x="315" y="102"/>
                  </a:lnTo>
                  <a:lnTo>
                    <a:pt x="308" y="86"/>
                  </a:lnTo>
                  <a:lnTo>
                    <a:pt x="300" y="73"/>
                  </a:lnTo>
                  <a:lnTo>
                    <a:pt x="292" y="60"/>
                  </a:lnTo>
                  <a:lnTo>
                    <a:pt x="280" y="48"/>
                  </a:lnTo>
                  <a:lnTo>
                    <a:pt x="270" y="38"/>
                  </a:lnTo>
                  <a:lnTo>
                    <a:pt x="258" y="27"/>
                  </a:lnTo>
                  <a:lnTo>
                    <a:pt x="243" y="20"/>
                  </a:lnTo>
                  <a:lnTo>
                    <a:pt x="229" y="13"/>
                  </a:lnTo>
                  <a:lnTo>
                    <a:pt x="215" y="7"/>
                  </a:lnTo>
                  <a:lnTo>
                    <a:pt x="197" y="3"/>
                  </a:lnTo>
                  <a:lnTo>
                    <a:pt x="180" y="2"/>
                  </a:lnTo>
                  <a:lnTo>
                    <a:pt x="163" y="0"/>
                  </a:lnTo>
                  <a:close/>
                  <a:moveTo>
                    <a:pt x="163" y="278"/>
                  </a:moveTo>
                  <a:lnTo>
                    <a:pt x="153" y="278"/>
                  </a:lnTo>
                  <a:lnTo>
                    <a:pt x="145" y="276"/>
                  </a:lnTo>
                  <a:lnTo>
                    <a:pt x="137" y="273"/>
                  </a:lnTo>
                  <a:lnTo>
                    <a:pt x="129" y="271"/>
                  </a:lnTo>
                  <a:lnTo>
                    <a:pt x="122" y="266"/>
                  </a:lnTo>
                  <a:lnTo>
                    <a:pt x="115" y="261"/>
                  </a:lnTo>
                  <a:lnTo>
                    <a:pt x="107" y="255"/>
                  </a:lnTo>
                  <a:lnTo>
                    <a:pt x="102" y="248"/>
                  </a:lnTo>
                  <a:lnTo>
                    <a:pt x="96" y="241"/>
                  </a:lnTo>
                  <a:lnTo>
                    <a:pt x="92" y="233"/>
                  </a:lnTo>
                  <a:lnTo>
                    <a:pt x="87" y="223"/>
                  </a:lnTo>
                  <a:lnTo>
                    <a:pt x="85" y="215"/>
                  </a:lnTo>
                  <a:lnTo>
                    <a:pt x="82" y="205"/>
                  </a:lnTo>
                  <a:lnTo>
                    <a:pt x="79" y="193"/>
                  </a:lnTo>
                  <a:lnTo>
                    <a:pt x="77" y="182"/>
                  </a:lnTo>
                  <a:lnTo>
                    <a:pt x="77" y="170"/>
                  </a:lnTo>
                  <a:lnTo>
                    <a:pt x="77" y="158"/>
                  </a:lnTo>
                  <a:lnTo>
                    <a:pt x="79" y="146"/>
                  </a:lnTo>
                  <a:lnTo>
                    <a:pt x="82" y="136"/>
                  </a:lnTo>
                  <a:lnTo>
                    <a:pt x="85" y="126"/>
                  </a:lnTo>
                  <a:lnTo>
                    <a:pt x="87" y="116"/>
                  </a:lnTo>
                  <a:lnTo>
                    <a:pt x="92" y="108"/>
                  </a:lnTo>
                  <a:lnTo>
                    <a:pt x="96" y="99"/>
                  </a:lnTo>
                  <a:lnTo>
                    <a:pt x="102" y="92"/>
                  </a:lnTo>
                  <a:lnTo>
                    <a:pt x="107" y="85"/>
                  </a:lnTo>
                  <a:lnTo>
                    <a:pt x="115" y="79"/>
                  </a:lnTo>
                  <a:lnTo>
                    <a:pt x="122" y="75"/>
                  </a:lnTo>
                  <a:lnTo>
                    <a:pt x="129" y="70"/>
                  </a:lnTo>
                  <a:lnTo>
                    <a:pt x="137" y="66"/>
                  </a:lnTo>
                  <a:lnTo>
                    <a:pt x="145" y="65"/>
                  </a:lnTo>
                  <a:lnTo>
                    <a:pt x="153" y="63"/>
                  </a:lnTo>
                  <a:lnTo>
                    <a:pt x="163" y="62"/>
                  </a:lnTo>
                  <a:lnTo>
                    <a:pt x="172" y="63"/>
                  </a:lnTo>
                  <a:lnTo>
                    <a:pt x="180" y="65"/>
                  </a:lnTo>
                  <a:lnTo>
                    <a:pt x="189" y="66"/>
                  </a:lnTo>
                  <a:lnTo>
                    <a:pt x="197" y="70"/>
                  </a:lnTo>
                  <a:lnTo>
                    <a:pt x="205" y="75"/>
                  </a:lnTo>
                  <a:lnTo>
                    <a:pt x="212" y="79"/>
                  </a:lnTo>
                  <a:lnTo>
                    <a:pt x="219" y="85"/>
                  </a:lnTo>
                  <a:lnTo>
                    <a:pt x="225" y="92"/>
                  </a:lnTo>
                  <a:lnTo>
                    <a:pt x="230" y="99"/>
                  </a:lnTo>
                  <a:lnTo>
                    <a:pt x="235" y="108"/>
                  </a:lnTo>
                  <a:lnTo>
                    <a:pt x="239" y="116"/>
                  </a:lnTo>
                  <a:lnTo>
                    <a:pt x="242" y="126"/>
                  </a:lnTo>
                  <a:lnTo>
                    <a:pt x="245" y="136"/>
                  </a:lnTo>
                  <a:lnTo>
                    <a:pt x="247" y="146"/>
                  </a:lnTo>
                  <a:lnTo>
                    <a:pt x="249" y="158"/>
                  </a:lnTo>
                  <a:lnTo>
                    <a:pt x="249" y="170"/>
                  </a:lnTo>
                  <a:lnTo>
                    <a:pt x="249" y="182"/>
                  </a:lnTo>
                  <a:lnTo>
                    <a:pt x="247" y="193"/>
                  </a:lnTo>
                  <a:lnTo>
                    <a:pt x="245" y="205"/>
                  </a:lnTo>
                  <a:lnTo>
                    <a:pt x="242" y="215"/>
                  </a:lnTo>
                  <a:lnTo>
                    <a:pt x="239" y="223"/>
                  </a:lnTo>
                  <a:lnTo>
                    <a:pt x="235" y="233"/>
                  </a:lnTo>
                  <a:lnTo>
                    <a:pt x="230" y="241"/>
                  </a:lnTo>
                  <a:lnTo>
                    <a:pt x="225" y="248"/>
                  </a:lnTo>
                  <a:lnTo>
                    <a:pt x="219" y="255"/>
                  </a:lnTo>
                  <a:lnTo>
                    <a:pt x="212" y="261"/>
                  </a:lnTo>
                  <a:lnTo>
                    <a:pt x="205" y="266"/>
                  </a:lnTo>
                  <a:lnTo>
                    <a:pt x="197" y="271"/>
                  </a:lnTo>
                  <a:lnTo>
                    <a:pt x="189" y="273"/>
                  </a:lnTo>
                  <a:lnTo>
                    <a:pt x="180" y="276"/>
                  </a:lnTo>
                  <a:lnTo>
                    <a:pt x="172" y="278"/>
                  </a:lnTo>
                  <a:lnTo>
                    <a:pt x="163" y="27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5" name="Freeform 13"/>
            <p:cNvSpPr>
              <a:spLocks noEditPoints="1"/>
            </p:cNvSpPr>
            <p:nvPr/>
          </p:nvSpPr>
          <p:spPr bwMode="auto">
            <a:xfrm>
              <a:off x="383" y="113"/>
              <a:ext cx="109" cy="114"/>
            </a:xfrm>
            <a:custGeom>
              <a:avLst/>
              <a:gdLst>
                <a:gd name="T0" fmla="*/ 0 w 327"/>
                <a:gd name="T1" fmla="*/ 0 h 341"/>
                <a:gd name="T2" fmla="*/ 0 w 327"/>
                <a:gd name="T3" fmla="*/ 0 h 341"/>
                <a:gd name="T4" fmla="*/ 0 w 327"/>
                <a:gd name="T5" fmla="*/ 0 h 341"/>
                <a:gd name="T6" fmla="*/ 0 w 327"/>
                <a:gd name="T7" fmla="*/ 0 h 341"/>
                <a:gd name="T8" fmla="*/ 0 w 327"/>
                <a:gd name="T9" fmla="*/ 0 h 341"/>
                <a:gd name="T10" fmla="*/ 0 w 327"/>
                <a:gd name="T11" fmla="*/ 0 h 341"/>
                <a:gd name="T12" fmla="*/ 0 w 327"/>
                <a:gd name="T13" fmla="*/ 0 h 341"/>
                <a:gd name="T14" fmla="*/ 0 w 327"/>
                <a:gd name="T15" fmla="*/ 0 h 341"/>
                <a:gd name="T16" fmla="*/ 0 w 327"/>
                <a:gd name="T17" fmla="*/ 0 h 341"/>
                <a:gd name="T18" fmla="*/ 0 w 327"/>
                <a:gd name="T19" fmla="*/ 0 h 341"/>
                <a:gd name="T20" fmla="*/ 0 w 327"/>
                <a:gd name="T21" fmla="*/ 0 h 341"/>
                <a:gd name="T22" fmla="*/ 0 w 327"/>
                <a:gd name="T23" fmla="*/ 0 h 341"/>
                <a:gd name="T24" fmla="*/ 0 w 327"/>
                <a:gd name="T25" fmla="*/ 0 h 341"/>
                <a:gd name="T26" fmla="*/ 0 w 327"/>
                <a:gd name="T27" fmla="*/ 0 h 341"/>
                <a:gd name="T28" fmla="*/ 0 w 327"/>
                <a:gd name="T29" fmla="*/ 0 h 341"/>
                <a:gd name="T30" fmla="*/ 0 w 327"/>
                <a:gd name="T31" fmla="*/ 0 h 341"/>
                <a:gd name="T32" fmla="*/ 0 w 327"/>
                <a:gd name="T33" fmla="*/ 0 h 341"/>
                <a:gd name="T34" fmla="*/ 0 w 327"/>
                <a:gd name="T35" fmla="*/ 0 h 341"/>
                <a:gd name="T36" fmla="*/ 0 w 327"/>
                <a:gd name="T37" fmla="*/ 0 h 341"/>
                <a:gd name="T38" fmla="*/ 0 w 327"/>
                <a:gd name="T39" fmla="*/ 0 h 341"/>
                <a:gd name="T40" fmla="*/ 0 w 327"/>
                <a:gd name="T41" fmla="*/ 0 h 341"/>
                <a:gd name="T42" fmla="*/ 0 w 327"/>
                <a:gd name="T43" fmla="*/ 0 h 341"/>
                <a:gd name="T44" fmla="*/ 0 w 327"/>
                <a:gd name="T45" fmla="*/ 0 h 341"/>
                <a:gd name="T46" fmla="*/ 0 w 327"/>
                <a:gd name="T47" fmla="*/ 0 h 341"/>
                <a:gd name="T48" fmla="*/ 0 w 327"/>
                <a:gd name="T49" fmla="*/ 0 h 341"/>
                <a:gd name="T50" fmla="*/ 0 w 327"/>
                <a:gd name="T51" fmla="*/ 0 h 341"/>
                <a:gd name="T52" fmla="*/ 0 w 327"/>
                <a:gd name="T53" fmla="*/ 0 h 341"/>
                <a:gd name="T54" fmla="*/ 0 w 327"/>
                <a:gd name="T55" fmla="*/ 0 h 341"/>
                <a:gd name="T56" fmla="*/ 0 w 327"/>
                <a:gd name="T57" fmla="*/ 0 h 341"/>
                <a:gd name="T58" fmla="*/ 0 w 327"/>
                <a:gd name="T59" fmla="*/ 0 h 341"/>
                <a:gd name="T60" fmla="*/ 0 w 327"/>
                <a:gd name="T61" fmla="*/ 0 h 341"/>
                <a:gd name="T62" fmla="*/ 0 w 327"/>
                <a:gd name="T63" fmla="*/ 0 h 341"/>
                <a:gd name="T64" fmla="*/ 0 w 327"/>
                <a:gd name="T65" fmla="*/ 0 h 341"/>
                <a:gd name="T66" fmla="*/ 0 w 327"/>
                <a:gd name="T67" fmla="*/ 0 h 341"/>
                <a:gd name="T68" fmla="*/ 0 w 327"/>
                <a:gd name="T69" fmla="*/ 0 h 341"/>
                <a:gd name="T70" fmla="*/ 0 w 327"/>
                <a:gd name="T71" fmla="*/ 0 h 341"/>
                <a:gd name="T72" fmla="*/ 0 w 327"/>
                <a:gd name="T73" fmla="*/ 0 h 341"/>
                <a:gd name="T74" fmla="*/ 0 w 327"/>
                <a:gd name="T75" fmla="*/ 0 h 341"/>
                <a:gd name="T76" fmla="*/ 0 w 327"/>
                <a:gd name="T77" fmla="*/ 0 h 341"/>
                <a:gd name="T78" fmla="*/ 0 w 327"/>
                <a:gd name="T79" fmla="*/ 0 h 341"/>
                <a:gd name="T80" fmla="*/ 0 w 327"/>
                <a:gd name="T81" fmla="*/ 0 h 341"/>
                <a:gd name="T82" fmla="*/ 0 w 327"/>
                <a:gd name="T83" fmla="*/ 0 h 341"/>
                <a:gd name="T84" fmla="*/ 0 w 327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41"/>
                <a:gd name="T131" fmla="*/ 327 w 327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41">
                  <a:moveTo>
                    <a:pt x="164" y="0"/>
                  </a:moveTo>
                  <a:lnTo>
                    <a:pt x="145" y="0"/>
                  </a:lnTo>
                  <a:lnTo>
                    <a:pt x="128" y="3"/>
                  </a:lnTo>
                  <a:lnTo>
                    <a:pt x="111" y="6"/>
                  </a:lnTo>
                  <a:lnTo>
                    <a:pt x="97" y="12"/>
                  </a:lnTo>
                  <a:lnTo>
                    <a:pt x="81" y="19"/>
                  </a:lnTo>
                  <a:lnTo>
                    <a:pt x="68" y="27"/>
                  </a:lnTo>
                  <a:lnTo>
                    <a:pt x="55" y="36"/>
                  </a:lnTo>
                  <a:lnTo>
                    <a:pt x="44" y="46"/>
                  </a:lnTo>
                  <a:lnTo>
                    <a:pt x="34" y="59"/>
                  </a:lnTo>
                  <a:lnTo>
                    <a:pt x="25" y="72"/>
                  </a:lnTo>
                  <a:lnTo>
                    <a:pt x="18" y="85"/>
                  </a:lnTo>
                  <a:lnTo>
                    <a:pt x="11" y="100"/>
                  </a:lnTo>
                  <a:lnTo>
                    <a:pt x="7" y="116"/>
                  </a:lnTo>
                  <a:lnTo>
                    <a:pt x="2" y="133"/>
                  </a:lnTo>
                  <a:lnTo>
                    <a:pt x="1" y="150"/>
                  </a:lnTo>
                  <a:lnTo>
                    <a:pt x="0" y="169"/>
                  </a:lnTo>
                  <a:lnTo>
                    <a:pt x="1" y="188"/>
                  </a:lnTo>
                  <a:lnTo>
                    <a:pt x="2" y="206"/>
                  </a:lnTo>
                  <a:lnTo>
                    <a:pt x="7" y="223"/>
                  </a:lnTo>
                  <a:lnTo>
                    <a:pt x="11" y="239"/>
                  </a:lnTo>
                  <a:lnTo>
                    <a:pt x="18" y="255"/>
                  </a:lnTo>
                  <a:lnTo>
                    <a:pt x="25" y="268"/>
                  </a:lnTo>
                  <a:lnTo>
                    <a:pt x="34" y="281"/>
                  </a:lnTo>
                  <a:lnTo>
                    <a:pt x="44" y="293"/>
                  </a:lnTo>
                  <a:lnTo>
                    <a:pt x="55" y="303"/>
                  </a:lnTo>
                  <a:lnTo>
                    <a:pt x="68" y="313"/>
                  </a:lnTo>
                  <a:lnTo>
                    <a:pt x="81" y="321"/>
                  </a:lnTo>
                  <a:lnTo>
                    <a:pt x="97" y="328"/>
                  </a:lnTo>
                  <a:lnTo>
                    <a:pt x="111" y="334"/>
                  </a:lnTo>
                  <a:lnTo>
                    <a:pt x="128" y="336"/>
                  </a:lnTo>
                  <a:lnTo>
                    <a:pt x="145" y="339"/>
                  </a:lnTo>
                  <a:lnTo>
                    <a:pt x="164" y="341"/>
                  </a:lnTo>
                  <a:lnTo>
                    <a:pt x="182" y="339"/>
                  </a:lnTo>
                  <a:lnTo>
                    <a:pt x="200" y="336"/>
                  </a:lnTo>
                  <a:lnTo>
                    <a:pt x="215" y="334"/>
                  </a:lnTo>
                  <a:lnTo>
                    <a:pt x="231" y="328"/>
                  </a:lnTo>
                  <a:lnTo>
                    <a:pt x="245" y="321"/>
                  </a:lnTo>
                  <a:lnTo>
                    <a:pt x="258" y="313"/>
                  </a:lnTo>
                  <a:lnTo>
                    <a:pt x="271" y="303"/>
                  </a:lnTo>
                  <a:lnTo>
                    <a:pt x="283" y="293"/>
                  </a:lnTo>
                  <a:lnTo>
                    <a:pt x="293" y="281"/>
                  </a:lnTo>
                  <a:lnTo>
                    <a:pt x="301" y="268"/>
                  </a:lnTo>
                  <a:lnTo>
                    <a:pt x="308" y="255"/>
                  </a:lnTo>
                  <a:lnTo>
                    <a:pt x="315" y="239"/>
                  </a:lnTo>
                  <a:lnTo>
                    <a:pt x="320" y="223"/>
                  </a:lnTo>
                  <a:lnTo>
                    <a:pt x="324" y="206"/>
                  </a:lnTo>
                  <a:lnTo>
                    <a:pt x="325" y="188"/>
                  </a:lnTo>
                  <a:lnTo>
                    <a:pt x="327" y="169"/>
                  </a:lnTo>
                  <a:lnTo>
                    <a:pt x="325" y="150"/>
                  </a:lnTo>
                  <a:lnTo>
                    <a:pt x="324" y="133"/>
                  </a:lnTo>
                  <a:lnTo>
                    <a:pt x="320" y="116"/>
                  </a:lnTo>
                  <a:lnTo>
                    <a:pt x="315" y="100"/>
                  </a:lnTo>
                  <a:lnTo>
                    <a:pt x="308" y="85"/>
                  </a:lnTo>
                  <a:lnTo>
                    <a:pt x="301" y="72"/>
                  </a:lnTo>
                  <a:lnTo>
                    <a:pt x="293" y="59"/>
                  </a:lnTo>
                  <a:lnTo>
                    <a:pt x="283" y="46"/>
                  </a:lnTo>
                  <a:lnTo>
                    <a:pt x="271" y="36"/>
                  </a:lnTo>
                  <a:lnTo>
                    <a:pt x="258" y="27"/>
                  </a:lnTo>
                  <a:lnTo>
                    <a:pt x="245" y="19"/>
                  </a:lnTo>
                  <a:lnTo>
                    <a:pt x="231" y="12"/>
                  </a:lnTo>
                  <a:lnTo>
                    <a:pt x="215" y="6"/>
                  </a:lnTo>
                  <a:lnTo>
                    <a:pt x="200" y="3"/>
                  </a:lnTo>
                  <a:lnTo>
                    <a:pt x="182" y="0"/>
                  </a:lnTo>
                  <a:lnTo>
                    <a:pt x="164" y="0"/>
                  </a:lnTo>
                  <a:close/>
                  <a:moveTo>
                    <a:pt x="162" y="276"/>
                  </a:moveTo>
                  <a:lnTo>
                    <a:pt x="154" y="276"/>
                  </a:lnTo>
                  <a:lnTo>
                    <a:pt x="145" y="275"/>
                  </a:lnTo>
                  <a:lnTo>
                    <a:pt x="137" y="272"/>
                  </a:lnTo>
                  <a:lnTo>
                    <a:pt x="130" y="269"/>
                  </a:lnTo>
                  <a:lnTo>
                    <a:pt x="121" y="265"/>
                  </a:lnTo>
                  <a:lnTo>
                    <a:pt x="115" y="261"/>
                  </a:lnTo>
                  <a:lnTo>
                    <a:pt x="108" y="253"/>
                  </a:lnTo>
                  <a:lnTo>
                    <a:pt x="102" y="248"/>
                  </a:lnTo>
                  <a:lnTo>
                    <a:pt x="97" y="241"/>
                  </a:lnTo>
                  <a:lnTo>
                    <a:pt x="92" y="232"/>
                  </a:lnTo>
                  <a:lnTo>
                    <a:pt x="88" y="223"/>
                  </a:lnTo>
                  <a:lnTo>
                    <a:pt x="84" y="213"/>
                  </a:lnTo>
                  <a:lnTo>
                    <a:pt x="81" y="203"/>
                  </a:lnTo>
                  <a:lnTo>
                    <a:pt x="80" y="192"/>
                  </a:lnTo>
                  <a:lnTo>
                    <a:pt x="78" y="181"/>
                  </a:lnTo>
                  <a:lnTo>
                    <a:pt x="78" y="169"/>
                  </a:lnTo>
                  <a:lnTo>
                    <a:pt x="78" y="158"/>
                  </a:lnTo>
                  <a:lnTo>
                    <a:pt x="80" y="146"/>
                  </a:lnTo>
                  <a:lnTo>
                    <a:pt x="81" y="135"/>
                  </a:lnTo>
                  <a:lnTo>
                    <a:pt x="84" y="125"/>
                  </a:lnTo>
                  <a:lnTo>
                    <a:pt x="88" y="115"/>
                  </a:lnTo>
                  <a:lnTo>
                    <a:pt x="92" y="106"/>
                  </a:lnTo>
                  <a:lnTo>
                    <a:pt x="97" y="99"/>
                  </a:lnTo>
                  <a:lnTo>
                    <a:pt x="102" y="90"/>
                  </a:lnTo>
                  <a:lnTo>
                    <a:pt x="108" y="85"/>
                  </a:lnTo>
                  <a:lnTo>
                    <a:pt x="115" y="79"/>
                  </a:lnTo>
                  <a:lnTo>
                    <a:pt x="121" y="73"/>
                  </a:lnTo>
                  <a:lnTo>
                    <a:pt x="130" y="69"/>
                  </a:lnTo>
                  <a:lnTo>
                    <a:pt x="137" y="66"/>
                  </a:lnTo>
                  <a:lnTo>
                    <a:pt x="145" y="63"/>
                  </a:lnTo>
                  <a:lnTo>
                    <a:pt x="154" y="62"/>
                  </a:lnTo>
                  <a:lnTo>
                    <a:pt x="162" y="62"/>
                  </a:lnTo>
                  <a:lnTo>
                    <a:pt x="172" y="62"/>
                  </a:lnTo>
                  <a:lnTo>
                    <a:pt x="181" y="63"/>
                  </a:lnTo>
                  <a:lnTo>
                    <a:pt x="190" y="66"/>
                  </a:lnTo>
                  <a:lnTo>
                    <a:pt x="198" y="69"/>
                  </a:lnTo>
                  <a:lnTo>
                    <a:pt x="205" y="73"/>
                  </a:lnTo>
                  <a:lnTo>
                    <a:pt x="213" y="79"/>
                  </a:lnTo>
                  <a:lnTo>
                    <a:pt x="218" y="85"/>
                  </a:lnTo>
                  <a:lnTo>
                    <a:pt x="225" y="90"/>
                  </a:lnTo>
                  <a:lnTo>
                    <a:pt x="230" y="99"/>
                  </a:lnTo>
                  <a:lnTo>
                    <a:pt x="235" y="106"/>
                  </a:lnTo>
                  <a:lnTo>
                    <a:pt x="240" y="115"/>
                  </a:lnTo>
                  <a:lnTo>
                    <a:pt x="243" y="125"/>
                  </a:lnTo>
                  <a:lnTo>
                    <a:pt x="245" y="135"/>
                  </a:lnTo>
                  <a:lnTo>
                    <a:pt x="247" y="146"/>
                  </a:lnTo>
                  <a:lnTo>
                    <a:pt x="248" y="158"/>
                  </a:lnTo>
                  <a:lnTo>
                    <a:pt x="250" y="169"/>
                  </a:lnTo>
                  <a:lnTo>
                    <a:pt x="248" y="181"/>
                  </a:lnTo>
                  <a:lnTo>
                    <a:pt x="247" y="192"/>
                  </a:lnTo>
                  <a:lnTo>
                    <a:pt x="245" y="203"/>
                  </a:lnTo>
                  <a:lnTo>
                    <a:pt x="243" y="213"/>
                  </a:lnTo>
                  <a:lnTo>
                    <a:pt x="240" y="223"/>
                  </a:lnTo>
                  <a:lnTo>
                    <a:pt x="235" y="232"/>
                  </a:lnTo>
                  <a:lnTo>
                    <a:pt x="230" y="241"/>
                  </a:lnTo>
                  <a:lnTo>
                    <a:pt x="224" y="248"/>
                  </a:lnTo>
                  <a:lnTo>
                    <a:pt x="218" y="253"/>
                  </a:lnTo>
                  <a:lnTo>
                    <a:pt x="213" y="261"/>
                  </a:lnTo>
                  <a:lnTo>
                    <a:pt x="205" y="265"/>
                  </a:lnTo>
                  <a:lnTo>
                    <a:pt x="197" y="269"/>
                  </a:lnTo>
                  <a:lnTo>
                    <a:pt x="190" y="272"/>
                  </a:lnTo>
                  <a:lnTo>
                    <a:pt x="181" y="275"/>
                  </a:lnTo>
                  <a:lnTo>
                    <a:pt x="172" y="276"/>
                  </a:lnTo>
                  <a:lnTo>
                    <a:pt x="162" y="27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6" name="Rectangle 14"/>
            <p:cNvSpPr>
              <a:spLocks noChangeArrowheads="1"/>
            </p:cNvSpPr>
            <p:nvPr/>
          </p:nvSpPr>
          <p:spPr bwMode="auto">
            <a:xfrm>
              <a:off x="688" y="142"/>
              <a:ext cx="51" cy="20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7" name="Freeform 15"/>
            <p:cNvSpPr>
              <a:spLocks noEditPoints="1"/>
            </p:cNvSpPr>
            <p:nvPr/>
          </p:nvSpPr>
          <p:spPr bwMode="auto">
            <a:xfrm>
              <a:off x="271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2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2" y="393"/>
                  </a:lnTo>
                  <a:lnTo>
                    <a:pt x="305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9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5" y="377"/>
                  </a:lnTo>
                  <a:lnTo>
                    <a:pt x="210" y="362"/>
                  </a:lnTo>
                  <a:lnTo>
                    <a:pt x="205" y="344"/>
                  </a:lnTo>
                  <a:lnTo>
                    <a:pt x="199" y="326"/>
                  </a:lnTo>
                  <a:lnTo>
                    <a:pt x="192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9" y="281"/>
                  </a:lnTo>
                  <a:lnTo>
                    <a:pt x="163" y="277"/>
                  </a:lnTo>
                  <a:lnTo>
                    <a:pt x="156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9" y="267"/>
                  </a:lnTo>
                  <a:lnTo>
                    <a:pt x="79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6" y="0"/>
                  </a:lnTo>
                  <a:lnTo>
                    <a:pt x="73" y="0"/>
                  </a:lnTo>
                  <a:lnTo>
                    <a:pt x="82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6" y="0"/>
                  </a:lnTo>
                  <a:lnTo>
                    <a:pt x="113" y="0"/>
                  </a:lnTo>
                  <a:lnTo>
                    <a:pt x="122" y="0"/>
                  </a:lnTo>
                  <a:lnTo>
                    <a:pt x="145" y="1"/>
                  </a:lnTo>
                  <a:lnTo>
                    <a:pt x="166" y="3"/>
                  </a:lnTo>
                  <a:lnTo>
                    <a:pt x="185" y="6"/>
                  </a:lnTo>
                  <a:lnTo>
                    <a:pt x="202" y="10"/>
                  </a:lnTo>
                  <a:lnTo>
                    <a:pt x="217" y="16"/>
                  </a:lnTo>
                  <a:lnTo>
                    <a:pt x="232" y="23"/>
                  </a:lnTo>
                  <a:lnTo>
                    <a:pt x="245" y="30"/>
                  </a:lnTo>
                  <a:lnTo>
                    <a:pt x="256" y="38"/>
                  </a:lnTo>
                  <a:lnTo>
                    <a:pt x="266" y="47"/>
                  </a:lnTo>
                  <a:lnTo>
                    <a:pt x="273" y="57"/>
                  </a:lnTo>
                  <a:lnTo>
                    <a:pt x="279" y="67"/>
                  </a:lnTo>
                  <a:lnTo>
                    <a:pt x="285" y="77"/>
                  </a:lnTo>
                  <a:lnTo>
                    <a:pt x="289" y="90"/>
                  </a:lnTo>
                  <a:lnTo>
                    <a:pt x="292" y="101"/>
                  </a:lnTo>
                  <a:lnTo>
                    <a:pt x="293" y="114"/>
                  </a:lnTo>
                  <a:lnTo>
                    <a:pt x="295" y="128"/>
                  </a:lnTo>
                  <a:lnTo>
                    <a:pt x="295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9" y="169"/>
                  </a:lnTo>
                  <a:lnTo>
                    <a:pt x="285" y="177"/>
                  </a:lnTo>
                  <a:lnTo>
                    <a:pt x="282" y="184"/>
                  </a:lnTo>
                  <a:lnTo>
                    <a:pt x="277" y="193"/>
                  </a:lnTo>
                  <a:lnTo>
                    <a:pt x="272" y="200"/>
                  </a:lnTo>
                  <a:lnTo>
                    <a:pt x="262" y="211"/>
                  </a:lnTo>
                  <a:lnTo>
                    <a:pt x="249" y="221"/>
                  </a:lnTo>
                  <a:lnTo>
                    <a:pt x="236" y="230"/>
                  </a:lnTo>
                  <a:lnTo>
                    <a:pt x="222" y="237"/>
                  </a:lnTo>
                  <a:lnTo>
                    <a:pt x="232" y="243"/>
                  </a:lnTo>
                  <a:lnTo>
                    <a:pt x="240" y="249"/>
                  </a:lnTo>
                  <a:lnTo>
                    <a:pt x="249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2" y="319"/>
                  </a:lnTo>
                  <a:close/>
                  <a:moveTo>
                    <a:pt x="130" y="66"/>
                  </a:moveTo>
                  <a:lnTo>
                    <a:pt x="126" y="66"/>
                  </a:lnTo>
                  <a:lnTo>
                    <a:pt x="122" y="66"/>
                  </a:lnTo>
                  <a:lnTo>
                    <a:pt x="119" y="66"/>
                  </a:lnTo>
                  <a:lnTo>
                    <a:pt x="114" y="66"/>
                  </a:lnTo>
                  <a:lnTo>
                    <a:pt x="112" y="66"/>
                  </a:lnTo>
                  <a:lnTo>
                    <a:pt x="109" y="66"/>
                  </a:lnTo>
                  <a:lnTo>
                    <a:pt x="106" y="66"/>
                  </a:lnTo>
                  <a:lnTo>
                    <a:pt x="103" y="66"/>
                  </a:lnTo>
                  <a:lnTo>
                    <a:pt x="99" y="66"/>
                  </a:lnTo>
                  <a:lnTo>
                    <a:pt x="96" y="66"/>
                  </a:lnTo>
                  <a:lnTo>
                    <a:pt x="93" y="66"/>
                  </a:lnTo>
                  <a:lnTo>
                    <a:pt x="89" y="66"/>
                  </a:lnTo>
                  <a:lnTo>
                    <a:pt x="86" y="66"/>
                  </a:lnTo>
                  <a:lnTo>
                    <a:pt x="84" y="66"/>
                  </a:lnTo>
                  <a:lnTo>
                    <a:pt x="82" y="66"/>
                  </a:lnTo>
                  <a:lnTo>
                    <a:pt x="79" y="66"/>
                  </a:lnTo>
                  <a:lnTo>
                    <a:pt x="79" y="207"/>
                  </a:lnTo>
                  <a:lnTo>
                    <a:pt x="126" y="207"/>
                  </a:lnTo>
                  <a:lnTo>
                    <a:pt x="145" y="206"/>
                  </a:lnTo>
                  <a:lnTo>
                    <a:pt x="162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5" y="193"/>
                  </a:lnTo>
                  <a:lnTo>
                    <a:pt x="192" y="189"/>
                  </a:lnTo>
                  <a:lnTo>
                    <a:pt x="197" y="183"/>
                  </a:lnTo>
                  <a:lnTo>
                    <a:pt x="202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5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5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5" y="93"/>
                  </a:lnTo>
                  <a:lnTo>
                    <a:pt x="199" y="88"/>
                  </a:lnTo>
                  <a:lnTo>
                    <a:pt x="195" y="83"/>
                  </a:lnTo>
                  <a:lnTo>
                    <a:pt x="189" y="78"/>
                  </a:lnTo>
                  <a:lnTo>
                    <a:pt x="182" y="76"/>
                  </a:lnTo>
                  <a:lnTo>
                    <a:pt x="175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8" name="Freeform 16"/>
            <p:cNvSpPr>
              <a:spLocks noEditPoints="1"/>
            </p:cNvSpPr>
            <p:nvPr/>
          </p:nvSpPr>
          <p:spPr bwMode="auto">
            <a:xfrm>
              <a:off x="758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1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1" y="393"/>
                  </a:lnTo>
                  <a:lnTo>
                    <a:pt x="304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8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4" y="377"/>
                  </a:lnTo>
                  <a:lnTo>
                    <a:pt x="210" y="362"/>
                  </a:lnTo>
                  <a:lnTo>
                    <a:pt x="204" y="344"/>
                  </a:lnTo>
                  <a:lnTo>
                    <a:pt x="198" y="326"/>
                  </a:lnTo>
                  <a:lnTo>
                    <a:pt x="191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8" y="281"/>
                  </a:lnTo>
                  <a:lnTo>
                    <a:pt x="163" y="277"/>
                  </a:lnTo>
                  <a:lnTo>
                    <a:pt x="155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8" y="267"/>
                  </a:lnTo>
                  <a:lnTo>
                    <a:pt x="78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5" y="0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5" y="0"/>
                  </a:lnTo>
                  <a:lnTo>
                    <a:pt x="113" y="0"/>
                  </a:lnTo>
                  <a:lnTo>
                    <a:pt x="121" y="0"/>
                  </a:lnTo>
                  <a:lnTo>
                    <a:pt x="144" y="1"/>
                  </a:lnTo>
                  <a:lnTo>
                    <a:pt x="165" y="3"/>
                  </a:lnTo>
                  <a:lnTo>
                    <a:pt x="184" y="6"/>
                  </a:lnTo>
                  <a:lnTo>
                    <a:pt x="201" y="10"/>
                  </a:lnTo>
                  <a:lnTo>
                    <a:pt x="217" y="16"/>
                  </a:lnTo>
                  <a:lnTo>
                    <a:pt x="231" y="23"/>
                  </a:lnTo>
                  <a:lnTo>
                    <a:pt x="244" y="30"/>
                  </a:lnTo>
                  <a:lnTo>
                    <a:pt x="256" y="38"/>
                  </a:lnTo>
                  <a:lnTo>
                    <a:pt x="264" y="47"/>
                  </a:lnTo>
                  <a:lnTo>
                    <a:pt x="273" y="57"/>
                  </a:lnTo>
                  <a:lnTo>
                    <a:pt x="278" y="67"/>
                  </a:lnTo>
                  <a:lnTo>
                    <a:pt x="284" y="77"/>
                  </a:lnTo>
                  <a:lnTo>
                    <a:pt x="288" y="90"/>
                  </a:lnTo>
                  <a:lnTo>
                    <a:pt x="291" y="101"/>
                  </a:lnTo>
                  <a:lnTo>
                    <a:pt x="293" y="114"/>
                  </a:lnTo>
                  <a:lnTo>
                    <a:pt x="294" y="128"/>
                  </a:lnTo>
                  <a:lnTo>
                    <a:pt x="294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8" y="169"/>
                  </a:lnTo>
                  <a:lnTo>
                    <a:pt x="284" y="177"/>
                  </a:lnTo>
                  <a:lnTo>
                    <a:pt x="281" y="184"/>
                  </a:lnTo>
                  <a:lnTo>
                    <a:pt x="277" y="193"/>
                  </a:lnTo>
                  <a:lnTo>
                    <a:pt x="271" y="200"/>
                  </a:lnTo>
                  <a:lnTo>
                    <a:pt x="261" y="211"/>
                  </a:lnTo>
                  <a:lnTo>
                    <a:pt x="248" y="221"/>
                  </a:lnTo>
                  <a:lnTo>
                    <a:pt x="234" y="230"/>
                  </a:lnTo>
                  <a:lnTo>
                    <a:pt x="221" y="237"/>
                  </a:lnTo>
                  <a:lnTo>
                    <a:pt x="231" y="243"/>
                  </a:lnTo>
                  <a:lnTo>
                    <a:pt x="240" y="249"/>
                  </a:lnTo>
                  <a:lnTo>
                    <a:pt x="248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1" y="319"/>
                  </a:lnTo>
                  <a:close/>
                  <a:moveTo>
                    <a:pt x="130" y="66"/>
                  </a:moveTo>
                  <a:lnTo>
                    <a:pt x="125" y="66"/>
                  </a:lnTo>
                  <a:lnTo>
                    <a:pt x="121" y="66"/>
                  </a:lnTo>
                  <a:lnTo>
                    <a:pt x="118" y="66"/>
                  </a:lnTo>
                  <a:lnTo>
                    <a:pt x="114" y="66"/>
                  </a:lnTo>
                  <a:lnTo>
                    <a:pt x="111" y="66"/>
                  </a:lnTo>
                  <a:lnTo>
                    <a:pt x="108" y="66"/>
                  </a:lnTo>
                  <a:lnTo>
                    <a:pt x="105" y="66"/>
                  </a:lnTo>
                  <a:lnTo>
                    <a:pt x="103" y="66"/>
                  </a:lnTo>
                  <a:lnTo>
                    <a:pt x="98" y="66"/>
                  </a:lnTo>
                  <a:lnTo>
                    <a:pt x="95" y="66"/>
                  </a:lnTo>
                  <a:lnTo>
                    <a:pt x="93" y="66"/>
                  </a:lnTo>
                  <a:lnTo>
                    <a:pt x="88" y="66"/>
                  </a:lnTo>
                  <a:lnTo>
                    <a:pt x="85" y="66"/>
                  </a:lnTo>
                  <a:lnTo>
                    <a:pt x="84" y="66"/>
                  </a:lnTo>
                  <a:lnTo>
                    <a:pt x="81" y="66"/>
                  </a:lnTo>
                  <a:lnTo>
                    <a:pt x="78" y="66"/>
                  </a:lnTo>
                  <a:lnTo>
                    <a:pt x="78" y="207"/>
                  </a:lnTo>
                  <a:lnTo>
                    <a:pt x="125" y="207"/>
                  </a:lnTo>
                  <a:lnTo>
                    <a:pt x="144" y="206"/>
                  </a:lnTo>
                  <a:lnTo>
                    <a:pt x="161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4" y="193"/>
                  </a:lnTo>
                  <a:lnTo>
                    <a:pt x="191" y="189"/>
                  </a:lnTo>
                  <a:lnTo>
                    <a:pt x="197" y="183"/>
                  </a:lnTo>
                  <a:lnTo>
                    <a:pt x="201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4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4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3" y="93"/>
                  </a:lnTo>
                  <a:lnTo>
                    <a:pt x="198" y="88"/>
                  </a:lnTo>
                  <a:lnTo>
                    <a:pt x="194" y="83"/>
                  </a:lnTo>
                  <a:lnTo>
                    <a:pt x="188" y="78"/>
                  </a:lnTo>
                  <a:lnTo>
                    <a:pt x="181" y="76"/>
                  </a:lnTo>
                  <a:lnTo>
                    <a:pt x="174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9" name="Freeform 17"/>
            <p:cNvSpPr>
              <a:spLocks/>
            </p:cNvSpPr>
            <p:nvPr/>
          </p:nvSpPr>
          <p:spPr bwMode="auto">
            <a:xfrm>
              <a:off x="605" y="114"/>
              <a:ext cx="75" cy="112"/>
            </a:xfrm>
            <a:custGeom>
              <a:avLst/>
              <a:gdLst>
                <a:gd name="T0" fmla="*/ 0 w 225"/>
                <a:gd name="T1" fmla="*/ 0 h 337"/>
                <a:gd name="T2" fmla="*/ 0 w 225"/>
                <a:gd name="T3" fmla="*/ 0 h 337"/>
                <a:gd name="T4" fmla="*/ 0 w 225"/>
                <a:gd name="T5" fmla="*/ 0 h 337"/>
                <a:gd name="T6" fmla="*/ 0 w 225"/>
                <a:gd name="T7" fmla="*/ 0 h 337"/>
                <a:gd name="T8" fmla="*/ 0 w 225"/>
                <a:gd name="T9" fmla="*/ 0 h 337"/>
                <a:gd name="T10" fmla="*/ 0 w 225"/>
                <a:gd name="T11" fmla="*/ 0 h 337"/>
                <a:gd name="T12" fmla="*/ 0 w 225"/>
                <a:gd name="T13" fmla="*/ 0 h 337"/>
                <a:gd name="T14" fmla="*/ 0 w 225"/>
                <a:gd name="T15" fmla="*/ 0 h 337"/>
                <a:gd name="T16" fmla="*/ 0 w 225"/>
                <a:gd name="T17" fmla="*/ 0 h 337"/>
                <a:gd name="T18" fmla="*/ 0 w 225"/>
                <a:gd name="T19" fmla="*/ 0 h 337"/>
                <a:gd name="T20" fmla="*/ 0 w 225"/>
                <a:gd name="T21" fmla="*/ 0 h 337"/>
                <a:gd name="T22" fmla="*/ 0 w 225"/>
                <a:gd name="T23" fmla="*/ 0 h 337"/>
                <a:gd name="T24" fmla="*/ 0 w 225"/>
                <a:gd name="T25" fmla="*/ 0 h 337"/>
                <a:gd name="T26" fmla="*/ 0 w 225"/>
                <a:gd name="T27" fmla="*/ 0 h 337"/>
                <a:gd name="T28" fmla="*/ 0 w 225"/>
                <a:gd name="T29" fmla="*/ 0 h 337"/>
                <a:gd name="T30" fmla="*/ 0 w 225"/>
                <a:gd name="T31" fmla="*/ 0 h 337"/>
                <a:gd name="T32" fmla="*/ 0 w 225"/>
                <a:gd name="T33" fmla="*/ 0 h 337"/>
                <a:gd name="T34" fmla="*/ 0 w 225"/>
                <a:gd name="T35" fmla="*/ 0 h 337"/>
                <a:gd name="T36" fmla="*/ 0 w 225"/>
                <a:gd name="T37" fmla="*/ 0 h 337"/>
                <a:gd name="T38" fmla="*/ 0 w 225"/>
                <a:gd name="T39" fmla="*/ 0 h 337"/>
                <a:gd name="T40" fmla="*/ 0 w 225"/>
                <a:gd name="T41" fmla="*/ 0 h 337"/>
                <a:gd name="T42" fmla="*/ 0 w 225"/>
                <a:gd name="T43" fmla="*/ 0 h 337"/>
                <a:gd name="T44" fmla="*/ 0 w 225"/>
                <a:gd name="T45" fmla="*/ 0 h 337"/>
                <a:gd name="T46" fmla="*/ 0 w 225"/>
                <a:gd name="T47" fmla="*/ 0 h 337"/>
                <a:gd name="T48" fmla="*/ 0 w 225"/>
                <a:gd name="T49" fmla="*/ 0 h 337"/>
                <a:gd name="T50" fmla="*/ 0 w 225"/>
                <a:gd name="T51" fmla="*/ 0 h 337"/>
                <a:gd name="T52" fmla="*/ 0 w 225"/>
                <a:gd name="T53" fmla="*/ 0 h 337"/>
                <a:gd name="T54" fmla="*/ 0 w 225"/>
                <a:gd name="T55" fmla="*/ 0 h 337"/>
                <a:gd name="T56" fmla="*/ 0 w 225"/>
                <a:gd name="T57" fmla="*/ 0 h 337"/>
                <a:gd name="T58" fmla="*/ 0 w 225"/>
                <a:gd name="T59" fmla="*/ 0 h 337"/>
                <a:gd name="T60" fmla="*/ 0 w 225"/>
                <a:gd name="T61" fmla="*/ 0 h 337"/>
                <a:gd name="T62" fmla="*/ 0 w 225"/>
                <a:gd name="T63" fmla="*/ 0 h 337"/>
                <a:gd name="T64" fmla="*/ 0 w 225"/>
                <a:gd name="T65" fmla="*/ 0 h 337"/>
                <a:gd name="T66" fmla="*/ 0 w 225"/>
                <a:gd name="T67" fmla="*/ 0 h 337"/>
                <a:gd name="T68" fmla="*/ 0 w 225"/>
                <a:gd name="T69" fmla="*/ 0 h 337"/>
                <a:gd name="T70" fmla="*/ 0 w 225"/>
                <a:gd name="T71" fmla="*/ 0 h 337"/>
                <a:gd name="T72" fmla="*/ 0 w 225"/>
                <a:gd name="T73" fmla="*/ 0 h 337"/>
                <a:gd name="T74" fmla="*/ 0 w 225"/>
                <a:gd name="T75" fmla="*/ 0 h 337"/>
                <a:gd name="T76" fmla="*/ 0 w 225"/>
                <a:gd name="T77" fmla="*/ 0 h 337"/>
                <a:gd name="T78" fmla="*/ 0 w 225"/>
                <a:gd name="T79" fmla="*/ 0 h 337"/>
                <a:gd name="T80" fmla="*/ 0 w 225"/>
                <a:gd name="T81" fmla="*/ 0 h 337"/>
                <a:gd name="T82" fmla="*/ 0 w 225"/>
                <a:gd name="T83" fmla="*/ 0 h 337"/>
                <a:gd name="T84" fmla="*/ 0 w 225"/>
                <a:gd name="T85" fmla="*/ 0 h 337"/>
                <a:gd name="T86" fmla="*/ 0 w 225"/>
                <a:gd name="T87" fmla="*/ 0 h 337"/>
                <a:gd name="T88" fmla="*/ 0 w 225"/>
                <a:gd name="T89" fmla="*/ 0 h 337"/>
                <a:gd name="T90" fmla="*/ 0 w 225"/>
                <a:gd name="T91" fmla="*/ 0 h 337"/>
                <a:gd name="T92" fmla="*/ 0 w 225"/>
                <a:gd name="T93" fmla="*/ 0 h 337"/>
                <a:gd name="T94" fmla="*/ 0 w 225"/>
                <a:gd name="T95" fmla="*/ 0 h 337"/>
                <a:gd name="T96" fmla="*/ 0 w 225"/>
                <a:gd name="T97" fmla="*/ 0 h 337"/>
                <a:gd name="T98" fmla="*/ 0 w 225"/>
                <a:gd name="T99" fmla="*/ 0 h 337"/>
                <a:gd name="T100" fmla="*/ 0 w 225"/>
                <a:gd name="T101" fmla="*/ 0 h 337"/>
                <a:gd name="T102" fmla="*/ 0 w 225"/>
                <a:gd name="T103" fmla="*/ 0 h 337"/>
                <a:gd name="T104" fmla="*/ 0 w 225"/>
                <a:gd name="T105" fmla="*/ 0 h 337"/>
                <a:gd name="T106" fmla="*/ 0 w 225"/>
                <a:gd name="T107" fmla="*/ 0 h 337"/>
                <a:gd name="T108" fmla="*/ 0 w 225"/>
                <a:gd name="T109" fmla="*/ 0 h 337"/>
                <a:gd name="T110" fmla="*/ 0 w 225"/>
                <a:gd name="T111" fmla="*/ 0 h 337"/>
                <a:gd name="T112" fmla="*/ 0 w 225"/>
                <a:gd name="T113" fmla="*/ 0 h 337"/>
                <a:gd name="T114" fmla="*/ 0 w 225"/>
                <a:gd name="T115" fmla="*/ 0 h 337"/>
                <a:gd name="T116" fmla="*/ 0 w 225"/>
                <a:gd name="T117" fmla="*/ 0 h 33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25"/>
                <a:gd name="T178" fmla="*/ 0 h 337"/>
                <a:gd name="T179" fmla="*/ 225 w 225"/>
                <a:gd name="T180" fmla="*/ 337 h 33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25" h="337">
                  <a:moveTo>
                    <a:pt x="15" y="257"/>
                  </a:moveTo>
                  <a:lnTo>
                    <a:pt x="23" y="261"/>
                  </a:lnTo>
                  <a:lnTo>
                    <a:pt x="32" y="264"/>
                  </a:lnTo>
                  <a:lnTo>
                    <a:pt x="40" y="269"/>
                  </a:lnTo>
                  <a:lnTo>
                    <a:pt x="50" y="271"/>
                  </a:lnTo>
                  <a:lnTo>
                    <a:pt x="62" y="274"/>
                  </a:lnTo>
                  <a:lnTo>
                    <a:pt x="73" y="277"/>
                  </a:lnTo>
                  <a:lnTo>
                    <a:pt x="85" y="279"/>
                  </a:lnTo>
                  <a:lnTo>
                    <a:pt x="95" y="279"/>
                  </a:lnTo>
                  <a:lnTo>
                    <a:pt x="109" y="279"/>
                  </a:lnTo>
                  <a:lnTo>
                    <a:pt x="120" y="276"/>
                  </a:lnTo>
                  <a:lnTo>
                    <a:pt x="129" y="273"/>
                  </a:lnTo>
                  <a:lnTo>
                    <a:pt x="136" y="270"/>
                  </a:lnTo>
                  <a:lnTo>
                    <a:pt x="142" y="264"/>
                  </a:lnTo>
                  <a:lnTo>
                    <a:pt x="146" y="259"/>
                  </a:lnTo>
                  <a:lnTo>
                    <a:pt x="149" y="251"/>
                  </a:lnTo>
                  <a:lnTo>
                    <a:pt x="149" y="243"/>
                  </a:lnTo>
                  <a:lnTo>
                    <a:pt x="149" y="234"/>
                  </a:lnTo>
                  <a:lnTo>
                    <a:pt x="146" y="227"/>
                  </a:lnTo>
                  <a:lnTo>
                    <a:pt x="143" y="220"/>
                  </a:lnTo>
                  <a:lnTo>
                    <a:pt x="138" y="214"/>
                  </a:lnTo>
                  <a:lnTo>
                    <a:pt x="130" y="210"/>
                  </a:lnTo>
                  <a:lnTo>
                    <a:pt x="122" y="204"/>
                  </a:lnTo>
                  <a:lnTo>
                    <a:pt x="109" y="199"/>
                  </a:lnTo>
                  <a:lnTo>
                    <a:pt x="96" y="193"/>
                  </a:lnTo>
                  <a:lnTo>
                    <a:pt x="75" y="184"/>
                  </a:lnTo>
                  <a:lnTo>
                    <a:pt x="56" y="174"/>
                  </a:lnTo>
                  <a:lnTo>
                    <a:pt x="42" y="164"/>
                  </a:lnTo>
                  <a:lnTo>
                    <a:pt x="29" y="153"/>
                  </a:lnTo>
                  <a:lnTo>
                    <a:pt x="20" y="140"/>
                  </a:lnTo>
                  <a:lnTo>
                    <a:pt x="13" y="126"/>
                  </a:lnTo>
                  <a:lnTo>
                    <a:pt x="9" y="113"/>
                  </a:lnTo>
                  <a:lnTo>
                    <a:pt x="9" y="98"/>
                  </a:lnTo>
                  <a:lnTo>
                    <a:pt x="9" y="88"/>
                  </a:lnTo>
                  <a:lnTo>
                    <a:pt x="10" y="78"/>
                  </a:lnTo>
                  <a:lnTo>
                    <a:pt x="13" y="70"/>
                  </a:lnTo>
                  <a:lnTo>
                    <a:pt x="16" y="60"/>
                  </a:lnTo>
                  <a:lnTo>
                    <a:pt x="20" y="51"/>
                  </a:lnTo>
                  <a:lnTo>
                    <a:pt x="26" y="43"/>
                  </a:lnTo>
                  <a:lnTo>
                    <a:pt x="33" y="36"/>
                  </a:lnTo>
                  <a:lnTo>
                    <a:pt x="40" y="28"/>
                  </a:lnTo>
                  <a:lnTo>
                    <a:pt x="48" y="23"/>
                  </a:lnTo>
                  <a:lnTo>
                    <a:pt x="56" y="15"/>
                  </a:lnTo>
                  <a:lnTo>
                    <a:pt x="66" y="11"/>
                  </a:lnTo>
                  <a:lnTo>
                    <a:pt x="78" y="7"/>
                  </a:lnTo>
                  <a:lnTo>
                    <a:pt x="88" y="4"/>
                  </a:lnTo>
                  <a:lnTo>
                    <a:pt x="100" y="1"/>
                  </a:lnTo>
                  <a:lnTo>
                    <a:pt x="113" y="0"/>
                  </a:lnTo>
                  <a:lnTo>
                    <a:pt x="126" y="0"/>
                  </a:lnTo>
                  <a:lnTo>
                    <a:pt x="139" y="0"/>
                  </a:lnTo>
                  <a:lnTo>
                    <a:pt x="150" y="1"/>
                  </a:lnTo>
                  <a:lnTo>
                    <a:pt x="162" y="3"/>
                  </a:lnTo>
                  <a:lnTo>
                    <a:pt x="173" y="5"/>
                  </a:lnTo>
                  <a:lnTo>
                    <a:pt x="183" y="8"/>
                  </a:lnTo>
                  <a:lnTo>
                    <a:pt x="193" y="13"/>
                  </a:lnTo>
                  <a:lnTo>
                    <a:pt x="202" y="15"/>
                  </a:lnTo>
                  <a:lnTo>
                    <a:pt x="209" y="20"/>
                  </a:lnTo>
                  <a:lnTo>
                    <a:pt x="193" y="73"/>
                  </a:lnTo>
                  <a:lnTo>
                    <a:pt x="186" y="70"/>
                  </a:lnTo>
                  <a:lnTo>
                    <a:pt x="179" y="67"/>
                  </a:lnTo>
                  <a:lnTo>
                    <a:pt x="172" y="64"/>
                  </a:lnTo>
                  <a:lnTo>
                    <a:pt x="163" y="61"/>
                  </a:lnTo>
                  <a:lnTo>
                    <a:pt x="155" y="60"/>
                  </a:lnTo>
                  <a:lnTo>
                    <a:pt x="146" y="58"/>
                  </a:lnTo>
                  <a:lnTo>
                    <a:pt x="136" y="57"/>
                  </a:lnTo>
                  <a:lnTo>
                    <a:pt x="126" y="57"/>
                  </a:lnTo>
                  <a:lnTo>
                    <a:pt x="116" y="58"/>
                  </a:lnTo>
                  <a:lnTo>
                    <a:pt x="106" y="60"/>
                  </a:lnTo>
                  <a:lnTo>
                    <a:pt x="99" y="63"/>
                  </a:lnTo>
                  <a:lnTo>
                    <a:pt x="93" y="67"/>
                  </a:lnTo>
                  <a:lnTo>
                    <a:pt x="89" y="71"/>
                  </a:lnTo>
                  <a:lnTo>
                    <a:pt x="86" y="77"/>
                  </a:lnTo>
                  <a:lnTo>
                    <a:pt x="85" y="84"/>
                  </a:lnTo>
                  <a:lnTo>
                    <a:pt x="83" y="91"/>
                  </a:lnTo>
                  <a:lnTo>
                    <a:pt x="85" y="98"/>
                  </a:lnTo>
                  <a:lnTo>
                    <a:pt x="88" y="106"/>
                  </a:lnTo>
                  <a:lnTo>
                    <a:pt x="93" y="113"/>
                  </a:lnTo>
                  <a:lnTo>
                    <a:pt x="99" y="118"/>
                  </a:lnTo>
                  <a:lnTo>
                    <a:pt x="106" y="123"/>
                  </a:lnTo>
                  <a:lnTo>
                    <a:pt x="115" y="128"/>
                  </a:lnTo>
                  <a:lnTo>
                    <a:pt x="125" y="133"/>
                  </a:lnTo>
                  <a:lnTo>
                    <a:pt x="136" y="136"/>
                  </a:lnTo>
                  <a:lnTo>
                    <a:pt x="156" y="144"/>
                  </a:lnTo>
                  <a:lnTo>
                    <a:pt x="175" y="153"/>
                  </a:lnTo>
                  <a:lnTo>
                    <a:pt x="189" y="163"/>
                  </a:lnTo>
                  <a:lnTo>
                    <a:pt x="202" y="176"/>
                  </a:lnTo>
                  <a:lnTo>
                    <a:pt x="208" y="181"/>
                  </a:lnTo>
                  <a:lnTo>
                    <a:pt x="212" y="189"/>
                  </a:lnTo>
                  <a:lnTo>
                    <a:pt x="216" y="196"/>
                  </a:lnTo>
                  <a:lnTo>
                    <a:pt x="219" y="203"/>
                  </a:lnTo>
                  <a:lnTo>
                    <a:pt x="222" y="211"/>
                  </a:lnTo>
                  <a:lnTo>
                    <a:pt x="223" y="219"/>
                  </a:lnTo>
                  <a:lnTo>
                    <a:pt x="225" y="227"/>
                  </a:lnTo>
                  <a:lnTo>
                    <a:pt x="225" y="237"/>
                  </a:lnTo>
                  <a:lnTo>
                    <a:pt x="223" y="247"/>
                  </a:lnTo>
                  <a:lnTo>
                    <a:pt x="222" y="257"/>
                  </a:lnTo>
                  <a:lnTo>
                    <a:pt x="219" y="267"/>
                  </a:lnTo>
                  <a:lnTo>
                    <a:pt x="216" y="277"/>
                  </a:lnTo>
                  <a:lnTo>
                    <a:pt x="210" y="286"/>
                  </a:lnTo>
                  <a:lnTo>
                    <a:pt x="205" y="294"/>
                  </a:lnTo>
                  <a:lnTo>
                    <a:pt x="198" y="301"/>
                  </a:lnTo>
                  <a:lnTo>
                    <a:pt x="190" y="309"/>
                  </a:lnTo>
                  <a:lnTo>
                    <a:pt x="180" y="314"/>
                  </a:lnTo>
                  <a:lnTo>
                    <a:pt x="170" y="320"/>
                  </a:lnTo>
                  <a:lnTo>
                    <a:pt x="160" y="326"/>
                  </a:lnTo>
                  <a:lnTo>
                    <a:pt x="149" y="330"/>
                  </a:lnTo>
                  <a:lnTo>
                    <a:pt x="136" y="333"/>
                  </a:lnTo>
                  <a:lnTo>
                    <a:pt x="123" y="336"/>
                  </a:lnTo>
                  <a:lnTo>
                    <a:pt x="109" y="337"/>
                  </a:lnTo>
                  <a:lnTo>
                    <a:pt x="95" y="337"/>
                  </a:lnTo>
                  <a:lnTo>
                    <a:pt x="80" y="337"/>
                  </a:lnTo>
                  <a:lnTo>
                    <a:pt x="68" y="336"/>
                  </a:lnTo>
                  <a:lnTo>
                    <a:pt x="53" y="334"/>
                  </a:lnTo>
                  <a:lnTo>
                    <a:pt x="42" y="332"/>
                  </a:lnTo>
                  <a:lnTo>
                    <a:pt x="30" y="327"/>
                  </a:lnTo>
                  <a:lnTo>
                    <a:pt x="19" y="323"/>
                  </a:lnTo>
                  <a:lnTo>
                    <a:pt x="9" y="319"/>
                  </a:lnTo>
                  <a:lnTo>
                    <a:pt x="0" y="313"/>
                  </a:lnTo>
                  <a:lnTo>
                    <a:pt x="15" y="25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0" name="Freeform 18"/>
            <p:cNvSpPr>
              <a:spLocks/>
            </p:cNvSpPr>
            <p:nvPr/>
          </p:nvSpPr>
          <p:spPr bwMode="auto">
            <a:xfrm>
              <a:off x="1082" y="114"/>
              <a:ext cx="86" cy="112"/>
            </a:xfrm>
            <a:custGeom>
              <a:avLst/>
              <a:gdLst>
                <a:gd name="T0" fmla="*/ 0 w 256"/>
                <a:gd name="T1" fmla="*/ 0 h 336"/>
                <a:gd name="T2" fmla="*/ 0 w 256"/>
                <a:gd name="T3" fmla="*/ 0 h 336"/>
                <a:gd name="T4" fmla="*/ 0 w 256"/>
                <a:gd name="T5" fmla="*/ 0 h 336"/>
                <a:gd name="T6" fmla="*/ 0 w 256"/>
                <a:gd name="T7" fmla="*/ 0 h 336"/>
                <a:gd name="T8" fmla="*/ 0 w 256"/>
                <a:gd name="T9" fmla="*/ 0 h 336"/>
                <a:gd name="T10" fmla="*/ 0 w 256"/>
                <a:gd name="T11" fmla="*/ 0 h 336"/>
                <a:gd name="T12" fmla="*/ 0 w 256"/>
                <a:gd name="T13" fmla="*/ 0 h 336"/>
                <a:gd name="T14" fmla="*/ 0 w 256"/>
                <a:gd name="T15" fmla="*/ 0 h 336"/>
                <a:gd name="T16" fmla="*/ 0 w 256"/>
                <a:gd name="T17" fmla="*/ 0 h 336"/>
                <a:gd name="T18" fmla="*/ 0 w 256"/>
                <a:gd name="T19" fmla="*/ 0 h 336"/>
                <a:gd name="T20" fmla="*/ 0 w 256"/>
                <a:gd name="T21" fmla="*/ 0 h 336"/>
                <a:gd name="T22" fmla="*/ 0 w 256"/>
                <a:gd name="T23" fmla="*/ 0 h 336"/>
                <a:gd name="T24" fmla="*/ 0 w 256"/>
                <a:gd name="T25" fmla="*/ 0 h 336"/>
                <a:gd name="T26" fmla="*/ 0 w 256"/>
                <a:gd name="T27" fmla="*/ 0 h 336"/>
                <a:gd name="T28" fmla="*/ 0 w 256"/>
                <a:gd name="T29" fmla="*/ 0 h 336"/>
                <a:gd name="T30" fmla="*/ 0 w 256"/>
                <a:gd name="T31" fmla="*/ 0 h 336"/>
                <a:gd name="T32" fmla="*/ 0 w 256"/>
                <a:gd name="T33" fmla="*/ 0 h 336"/>
                <a:gd name="T34" fmla="*/ 0 w 256"/>
                <a:gd name="T35" fmla="*/ 0 h 336"/>
                <a:gd name="T36" fmla="*/ 0 w 256"/>
                <a:gd name="T37" fmla="*/ 0 h 336"/>
                <a:gd name="T38" fmla="*/ 0 w 256"/>
                <a:gd name="T39" fmla="*/ 0 h 336"/>
                <a:gd name="T40" fmla="*/ 0 w 256"/>
                <a:gd name="T41" fmla="*/ 0 h 336"/>
                <a:gd name="T42" fmla="*/ 0 w 256"/>
                <a:gd name="T43" fmla="*/ 0 h 336"/>
                <a:gd name="T44" fmla="*/ 0 w 256"/>
                <a:gd name="T45" fmla="*/ 0 h 336"/>
                <a:gd name="T46" fmla="*/ 0 w 256"/>
                <a:gd name="T47" fmla="*/ 0 h 336"/>
                <a:gd name="T48" fmla="*/ 0 w 256"/>
                <a:gd name="T49" fmla="*/ 0 h 336"/>
                <a:gd name="T50" fmla="*/ 0 w 256"/>
                <a:gd name="T51" fmla="*/ 0 h 336"/>
                <a:gd name="T52" fmla="*/ 0 w 256"/>
                <a:gd name="T53" fmla="*/ 0 h 336"/>
                <a:gd name="T54" fmla="*/ 0 w 256"/>
                <a:gd name="T55" fmla="*/ 0 h 336"/>
                <a:gd name="T56" fmla="*/ 0 w 256"/>
                <a:gd name="T57" fmla="*/ 0 h 336"/>
                <a:gd name="T58" fmla="*/ 0 w 256"/>
                <a:gd name="T59" fmla="*/ 0 h 336"/>
                <a:gd name="T60" fmla="*/ 0 w 256"/>
                <a:gd name="T61" fmla="*/ 0 h 336"/>
                <a:gd name="T62" fmla="*/ 0 w 256"/>
                <a:gd name="T63" fmla="*/ 0 h 336"/>
                <a:gd name="T64" fmla="*/ 0 w 256"/>
                <a:gd name="T65" fmla="*/ 0 h 336"/>
                <a:gd name="T66" fmla="*/ 0 w 256"/>
                <a:gd name="T67" fmla="*/ 0 h 336"/>
                <a:gd name="T68" fmla="*/ 0 w 256"/>
                <a:gd name="T69" fmla="*/ 0 h 336"/>
                <a:gd name="T70" fmla="*/ 0 w 256"/>
                <a:gd name="T71" fmla="*/ 0 h 336"/>
                <a:gd name="T72" fmla="*/ 0 w 256"/>
                <a:gd name="T73" fmla="*/ 0 h 336"/>
                <a:gd name="T74" fmla="*/ 0 w 256"/>
                <a:gd name="T75" fmla="*/ 0 h 336"/>
                <a:gd name="T76" fmla="*/ 0 w 256"/>
                <a:gd name="T77" fmla="*/ 0 h 336"/>
                <a:gd name="T78" fmla="*/ 0 w 256"/>
                <a:gd name="T79" fmla="*/ 0 h 336"/>
                <a:gd name="T80" fmla="*/ 0 w 256"/>
                <a:gd name="T81" fmla="*/ 0 h 336"/>
                <a:gd name="T82" fmla="*/ 0 w 256"/>
                <a:gd name="T83" fmla="*/ 0 h 336"/>
                <a:gd name="T84" fmla="*/ 0 w 256"/>
                <a:gd name="T85" fmla="*/ 0 h 336"/>
                <a:gd name="T86" fmla="*/ 0 w 256"/>
                <a:gd name="T87" fmla="*/ 0 h 336"/>
                <a:gd name="T88" fmla="*/ 0 w 256"/>
                <a:gd name="T89" fmla="*/ 0 h 336"/>
                <a:gd name="T90" fmla="*/ 0 w 256"/>
                <a:gd name="T91" fmla="*/ 0 h 336"/>
                <a:gd name="T92" fmla="*/ 0 w 256"/>
                <a:gd name="T93" fmla="*/ 0 h 336"/>
                <a:gd name="T94" fmla="*/ 0 w 256"/>
                <a:gd name="T95" fmla="*/ 0 h 336"/>
                <a:gd name="T96" fmla="*/ 0 w 256"/>
                <a:gd name="T97" fmla="*/ 0 h 3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56"/>
                <a:gd name="T148" fmla="*/ 0 h 336"/>
                <a:gd name="T149" fmla="*/ 256 w 256"/>
                <a:gd name="T150" fmla="*/ 336 h 3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56" h="336">
                  <a:moveTo>
                    <a:pt x="254" y="319"/>
                  </a:moveTo>
                  <a:lnTo>
                    <a:pt x="247" y="321"/>
                  </a:lnTo>
                  <a:lnTo>
                    <a:pt x="239" y="324"/>
                  </a:lnTo>
                  <a:lnTo>
                    <a:pt x="229" y="327"/>
                  </a:lnTo>
                  <a:lnTo>
                    <a:pt x="219" y="330"/>
                  </a:lnTo>
                  <a:lnTo>
                    <a:pt x="206" y="333"/>
                  </a:lnTo>
                  <a:lnTo>
                    <a:pt x="193" y="334"/>
                  </a:lnTo>
                  <a:lnTo>
                    <a:pt x="179" y="336"/>
                  </a:lnTo>
                  <a:lnTo>
                    <a:pt x="163" y="336"/>
                  </a:lnTo>
                  <a:lnTo>
                    <a:pt x="146" y="336"/>
                  </a:lnTo>
                  <a:lnTo>
                    <a:pt x="129" y="333"/>
                  </a:lnTo>
                  <a:lnTo>
                    <a:pt x="113" y="329"/>
                  </a:lnTo>
                  <a:lnTo>
                    <a:pt x="99" y="324"/>
                  </a:lnTo>
                  <a:lnTo>
                    <a:pt x="83" y="317"/>
                  </a:lnTo>
                  <a:lnTo>
                    <a:pt x="70" y="310"/>
                  </a:lnTo>
                  <a:lnTo>
                    <a:pt x="57" y="301"/>
                  </a:lnTo>
                  <a:lnTo>
                    <a:pt x="46" y="291"/>
                  </a:lnTo>
                  <a:lnTo>
                    <a:pt x="36" y="280"/>
                  </a:lnTo>
                  <a:lnTo>
                    <a:pt x="26" y="267"/>
                  </a:lnTo>
                  <a:lnTo>
                    <a:pt x="19" y="254"/>
                  </a:lnTo>
                  <a:lnTo>
                    <a:pt x="11" y="239"/>
                  </a:lnTo>
                  <a:lnTo>
                    <a:pt x="6" y="224"/>
                  </a:lnTo>
                  <a:lnTo>
                    <a:pt x="3" y="207"/>
                  </a:lnTo>
                  <a:lnTo>
                    <a:pt x="0" y="190"/>
                  </a:lnTo>
                  <a:lnTo>
                    <a:pt x="0" y="171"/>
                  </a:lnTo>
                  <a:lnTo>
                    <a:pt x="0" y="154"/>
                  </a:lnTo>
                  <a:lnTo>
                    <a:pt x="3" y="136"/>
                  </a:lnTo>
                  <a:lnTo>
                    <a:pt x="6" y="120"/>
                  </a:lnTo>
                  <a:lnTo>
                    <a:pt x="11" y="104"/>
                  </a:lnTo>
                  <a:lnTo>
                    <a:pt x="17" y="88"/>
                  </a:lnTo>
                  <a:lnTo>
                    <a:pt x="26" y="74"/>
                  </a:lnTo>
                  <a:lnTo>
                    <a:pt x="34" y="61"/>
                  </a:lnTo>
                  <a:lnTo>
                    <a:pt x="44" y="50"/>
                  </a:lnTo>
                  <a:lnTo>
                    <a:pt x="57" y="38"/>
                  </a:lnTo>
                  <a:lnTo>
                    <a:pt x="70" y="28"/>
                  </a:lnTo>
                  <a:lnTo>
                    <a:pt x="84" y="20"/>
                  </a:lnTo>
                  <a:lnTo>
                    <a:pt x="100" y="13"/>
                  </a:lnTo>
                  <a:lnTo>
                    <a:pt x="117" y="7"/>
                  </a:lnTo>
                  <a:lnTo>
                    <a:pt x="136" y="3"/>
                  </a:lnTo>
                  <a:lnTo>
                    <a:pt x="154" y="0"/>
                  </a:lnTo>
                  <a:lnTo>
                    <a:pt x="176" y="0"/>
                  </a:lnTo>
                  <a:lnTo>
                    <a:pt x="187" y="0"/>
                  </a:lnTo>
                  <a:lnTo>
                    <a:pt x="199" y="1"/>
                  </a:lnTo>
                  <a:lnTo>
                    <a:pt x="210" y="3"/>
                  </a:lnTo>
                  <a:lnTo>
                    <a:pt x="221" y="5"/>
                  </a:lnTo>
                  <a:lnTo>
                    <a:pt x="231" y="7"/>
                  </a:lnTo>
                  <a:lnTo>
                    <a:pt x="240" y="10"/>
                  </a:lnTo>
                  <a:lnTo>
                    <a:pt x="249" y="13"/>
                  </a:lnTo>
                  <a:lnTo>
                    <a:pt x="256" y="17"/>
                  </a:lnTo>
                  <a:lnTo>
                    <a:pt x="241" y="73"/>
                  </a:lnTo>
                  <a:lnTo>
                    <a:pt x="236" y="71"/>
                  </a:lnTo>
                  <a:lnTo>
                    <a:pt x="230" y="68"/>
                  </a:lnTo>
                  <a:lnTo>
                    <a:pt x="223" y="67"/>
                  </a:lnTo>
                  <a:lnTo>
                    <a:pt x="216" y="66"/>
                  </a:lnTo>
                  <a:lnTo>
                    <a:pt x="207" y="64"/>
                  </a:lnTo>
                  <a:lnTo>
                    <a:pt x="199" y="63"/>
                  </a:lnTo>
                  <a:lnTo>
                    <a:pt x="189" y="63"/>
                  </a:lnTo>
                  <a:lnTo>
                    <a:pt x="177" y="63"/>
                  </a:lnTo>
                  <a:lnTo>
                    <a:pt x="166" y="63"/>
                  </a:lnTo>
                  <a:lnTo>
                    <a:pt x="154" y="64"/>
                  </a:lnTo>
                  <a:lnTo>
                    <a:pt x="144" y="67"/>
                  </a:lnTo>
                  <a:lnTo>
                    <a:pt x="134" y="70"/>
                  </a:lnTo>
                  <a:lnTo>
                    <a:pt x="126" y="74"/>
                  </a:lnTo>
                  <a:lnTo>
                    <a:pt x="117" y="80"/>
                  </a:lnTo>
                  <a:lnTo>
                    <a:pt x="110" y="86"/>
                  </a:lnTo>
                  <a:lnTo>
                    <a:pt x="103" y="91"/>
                  </a:lnTo>
                  <a:lnTo>
                    <a:pt x="99" y="98"/>
                  </a:lnTo>
                  <a:lnTo>
                    <a:pt x="93" y="107"/>
                  </a:lnTo>
                  <a:lnTo>
                    <a:pt x="89" y="116"/>
                  </a:lnTo>
                  <a:lnTo>
                    <a:pt x="86" y="126"/>
                  </a:lnTo>
                  <a:lnTo>
                    <a:pt x="83" y="136"/>
                  </a:lnTo>
                  <a:lnTo>
                    <a:pt x="81" y="146"/>
                  </a:lnTo>
                  <a:lnTo>
                    <a:pt x="80" y="157"/>
                  </a:lnTo>
                  <a:lnTo>
                    <a:pt x="80" y="168"/>
                  </a:lnTo>
                  <a:lnTo>
                    <a:pt x="80" y="181"/>
                  </a:lnTo>
                  <a:lnTo>
                    <a:pt x="81" y="193"/>
                  </a:lnTo>
                  <a:lnTo>
                    <a:pt x="84" y="204"/>
                  </a:lnTo>
                  <a:lnTo>
                    <a:pt x="87" y="214"/>
                  </a:lnTo>
                  <a:lnTo>
                    <a:pt x="90" y="224"/>
                  </a:lnTo>
                  <a:lnTo>
                    <a:pt x="96" y="233"/>
                  </a:lnTo>
                  <a:lnTo>
                    <a:pt x="100" y="241"/>
                  </a:lnTo>
                  <a:lnTo>
                    <a:pt x="106" y="249"/>
                  </a:lnTo>
                  <a:lnTo>
                    <a:pt x="113" y="254"/>
                  </a:lnTo>
                  <a:lnTo>
                    <a:pt x="120" y="260"/>
                  </a:lnTo>
                  <a:lnTo>
                    <a:pt x="129" y="266"/>
                  </a:lnTo>
                  <a:lnTo>
                    <a:pt x="137" y="269"/>
                  </a:lnTo>
                  <a:lnTo>
                    <a:pt x="146" y="271"/>
                  </a:lnTo>
                  <a:lnTo>
                    <a:pt x="156" y="274"/>
                  </a:lnTo>
                  <a:lnTo>
                    <a:pt x="166" y="276"/>
                  </a:lnTo>
                  <a:lnTo>
                    <a:pt x="177" y="276"/>
                  </a:lnTo>
                  <a:lnTo>
                    <a:pt x="187" y="276"/>
                  </a:lnTo>
                  <a:lnTo>
                    <a:pt x="197" y="274"/>
                  </a:lnTo>
                  <a:lnTo>
                    <a:pt x="207" y="274"/>
                  </a:lnTo>
                  <a:lnTo>
                    <a:pt x="216" y="271"/>
                  </a:lnTo>
                  <a:lnTo>
                    <a:pt x="223" y="270"/>
                  </a:lnTo>
                  <a:lnTo>
                    <a:pt x="231" y="267"/>
                  </a:lnTo>
                  <a:lnTo>
                    <a:pt x="237" y="264"/>
                  </a:lnTo>
                  <a:lnTo>
                    <a:pt x="244" y="263"/>
                  </a:lnTo>
                  <a:lnTo>
                    <a:pt x="254" y="319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1" name="Freeform 19"/>
            <p:cNvSpPr>
              <a:spLocks noEditPoints="1"/>
            </p:cNvSpPr>
            <p:nvPr/>
          </p:nvSpPr>
          <p:spPr bwMode="auto">
            <a:xfrm>
              <a:off x="1173" y="114"/>
              <a:ext cx="97" cy="113"/>
            </a:xfrm>
            <a:custGeom>
              <a:avLst/>
              <a:gdLst>
                <a:gd name="T0" fmla="*/ 0 w 292"/>
                <a:gd name="T1" fmla="*/ 0 h 339"/>
                <a:gd name="T2" fmla="*/ 0 w 292"/>
                <a:gd name="T3" fmla="*/ 0 h 339"/>
                <a:gd name="T4" fmla="*/ 0 w 292"/>
                <a:gd name="T5" fmla="*/ 0 h 339"/>
                <a:gd name="T6" fmla="*/ 0 w 292"/>
                <a:gd name="T7" fmla="*/ 0 h 339"/>
                <a:gd name="T8" fmla="*/ 0 w 292"/>
                <a:gd name="T9" fmla="*/ 0 h 339"/>
                <a:gd name="T10" fmla="*/ 0 w 292"/>
                <a:gd name="T11" fmla="*/ 0 h 339"/>
                <a:gd name="T12" fmla="*/ 0 w 292"/>
                <a:gd name="T13" fmla="*/ 0 h 339"/>
                <a:gd name="T14" fmla="*/ 0 w 292"/>
                <a:gd name="T15" fmla="*/ 0 h 339"/>
                <a:gd name="T16" fmla="*/ 0 w 292"/>
                <a:gd name="T17" fmla="*/ 0 h 339"/>
                <a:gd name="T18" fmla="*/ 0 w 292"/>
                <a:gd name="T19" fmla="*/ 0 h 339"/>
                <a:gd name="T20" fmla="*/ 0 w 292"/>
                <a:gd name="T21" fmla="*/ 0 h 339"/>
                <a:gd name="T22" fmla="*/ 0 w 292"/>
                <a:gd name="T23" fmla="*/ 0 h 339"/>
                <a:gd name="T24" fmla="*/ 0 w 292"/>
                <a:gd name="T25" fmla="*/ 0 h 339"/>
                <a:gd name="T26" fmla="*/ 0 w 292"/>
                <a:gd name="T27" fmla="*/ 0 h 339"/>
                <a:gd name="T28" fmla="*/ 0 w 292"/>
                <a:gd name="T29" fmla="*/ 0 h 339"/>
                <a:gd name="T30" fmla="*/ 0 w 292"/>
                <a:gd name="T31" fmla="*/ 0 h 339"/>
                <a:gd name="T32" fmla="*/ 0 w 292"/>
                <a:gd name="T33" fmla="*/ 0 h 339"/>
                <a:gd name="T34" fmla="*/ 0 w 292"/>
                <a:gd name="T35" fmla="*/ 0 h 339"/>
                <a:gd name="T36" fmla="*/ 0 w 292"/>
                <a:gd name="T37" fmla="*/ 0 h 339"/>
                <a:gd name="T38" fmla="*/ 0 w 292"/>
                <a:gd name="T39" fmla="*/ 0 h 339"/>
                <a:gd name="T40" fmla="*/ 0 w 292"/>
                <a:gd name="T41" fmla="*/ 0 h 339"/>
                <a:gd name="T42" fmla="*/ 0 w 292"/>
                <a:gd name="T43" fmla="*/ 0 h 339"/>
                <a:gd name="T44" fmla="*/ 0 w 292"/>
                <a:gd name="T45" fmla="*/ 0 h 339"/>
                <a:gd name="T46" fmla="*/ 0 w 292"/>
                <a:gd name="T47" fmla="*/ 0 h 339"/>
                <a:gd name="T48" fmla="*/ 0 w 292"/>
                <a:gd name="T49" fmla="*/ 0 h 339"/>
                <a:gd name="T50" fmla="*/ 0 w 292"/>
                <a:gd name="T51" fmla="*/ 0 h 339"/>
                <a:gd name="T52" fmla="*/ 0 w 292"/>
                <a:gd name="T53" fmla="*/ 0 h 339"/>
                <a:gd name="T54" fmla="*/ 0 w 292"/>
                <a:gd name="T55" fmla="*/ 0 h 339"/>
                <a:gd name="T56" fmla="*/ 0 w 292"/>
                <a:gd name="T57" fmla="*/ 0 h 339"/>
                <a:gd name="T58" fmla="*/ 0 w 292"/>
                <a:gd name="T59" fmla="*/ 0 h 339"/>
                <a:gd name="T60" fmla="*/ 0 w 292"/>
                <a:gd name="T61" fmla="*/ 0 h 339"/>
                <a:gd name="T62" fmla="*/ 0 w 292"/>
                <a:gd name="T63" fmla="*/ 0 h 339"/>
                <a:gd name="T64" fmla="*/ 0 w 292"/>
                <a:gd name="T65" fmla="*/ 0 h 339"/>
                <a:gd name="T66" fmla="*/ 0 w 292"/>
                <a:gd name="T67" fmla="*/ 0 h 339"/>
                <a:gd name="T68" fmla="*/ 0 w 292"/>
                <a:gd name="T69" fmla="*/ 0 h 339"/>
                <a:gd name="T70" fmla="*/ 0 w 292"/>
                <a:gd name="T71" fmla="*/ 0 h 339"/>
                <a:gd name="T72" fmla="*/ 0 w 292"/>
                <a:gd name="T73" fmla="*/ 0 h 339"/>
                <a:gd name="T74" fmla="*/ 0 w 292"/>
                <a:gd name="T75" fmla="*/ 0 h 339"/>
                <a:gd name="T76" fmla="*/ 0 w 292"/>
                <a:gd name="T77" fmla="*/ 0 h 339"/>
                <a:gd name="T78" fmla="*/ 0 w 292"/>
                <a:gd name="T79" fmla="*/ 0 h 339"/>
                <a:gd name="T80" fmla="*/ 0 w 292"/>
                <a:gd name="T81" fmla="*/ 0 h 339"/>
                <a:gd name="T82" fmla="*/ 0 w 292"/>
                <a:gd name="T83" fmla="*/ 0 h 339"/>
                <a:gd name="T84" fmla="*/ 0 w 292"/>
                <a:gd name="T85" fmla="*/ 0 h 339"/>
                <a:gd name="T86" fmla="*/ 0 w 292"/>
                <a:gd name="T87" fmla="*/ 0 h 339"/>
                <a:gd name="T88" fmla="*/ 0 w 292"/>
                <a:gd name="T89" fmla="*/ 0 h 339"/>
                <a:gd name="T90" fmla="*/ 0 w 292"/>
                <a:gd name="T91" fmla="*/ 0 h 339"/>
                <a:gd name="T92" fmla="*/ 0 w 292"/>
                <a:gd name="T93" fmla="*/ 0 h 339"/>
                <a:gd name="T94" fmla="*/ 0 w 292"/>
                <a:gd name="T95" fmla="*/ 0 h 339"/>
                <a:gd name="T96" fmla="*/ 0 w 292"/>
                <a:gd name="T97" fmla="*/ 0 h 339"/>
                <a:gd name="T98" fmla="*/ 0 w 292"/>
                <a:gd name="T99" fmla="*/ 0 h 339"/>
                <a:gd name="T100" fmla="*/ 0 w 292"/>
                <a:gd name="T101" fmla="*/ 0 h 339"/>
                <a:gd name="T102" fmla="*/ 0 w 292"/>
                <a:gd name="T103" fmla="*/ 0 h 339"/>
                <a:gd name="T104" fmla="*/ 0 w 292"/>
                <a:gd name="T105" fmla="*/ 0 h 339"/>
                <a:gd name="T106" fmla="*/ 0 w 292"/>
                <a:gd name="T107" fmla="*/ 0 h 339"/>
                <a:gd name="T108" fmla="*/ 0 w 292"/>
                <a:gd name="T109" fmla="*/ 0 h 339"/>
                <a:gd name="T110" fmla="*/ 0 w 292"/>
                <a:gd name="T111" fmla="*/ 0 h 339"/>
                <a:gd name="T112" fmla="*/ 0 w 292"/>
                <a:gd name="T113" fmla="*/ 0 h 339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2"/>
                <a:gd name="T172" fmla="*/ 0 h 339"/>
                <a:gd name="T173" fmla="*/ 292 w 292"/>
                <a:gd name="T174" fmla="*/ 339 h 339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2" h="339">
                  <a:moveTo>
                    <a:pt x="76" y="187"/>
                  </a:moveTo>
                  <a:lnTo>
                    <a:pt x="78" y="199"/>
                  </a:lnTo>
                  <a:lnTo>
                    <a:pt x="79" y="210"/>
                  </a:lnTo>
                  <a:lnTo>
                    <a:pt x="82" y="220"/>
                  </a:lnTo>
                  <a:lnTo>
                    <a:pt x="85" y="229"/>
                  </a:lnTo>
                  <a:lnTo>
                    <a:pt x="89" y="237"/>
                  </a:lnTo>
                  <a:lnTo>
                    <a:pt x="93" y="244"/>
                  </a:lnTo>
                  <a:lnTo>
                    <a:pt x="99" y="251"/>
                  </a:lnTo>
                  <a:lnTo>
                    <a:pt x="105" y="257"/>
                  </a:lnTo>
                  <a:lnTo>
                    <a:pt x="112" y="261"/>
                  </a:lnTo>
                  <a:lnTo>
                    <a:pt x="119" y="266"/>
                  </a:lnTo>
                  <a:lnTo>
                    <a:pt x="128" y="269"/>
                  </a:lnTo>
                  <a:lnTo>
                    <a:pt x="136" y="271"/>
                  </a:lnTo>
                  <a:lnTo>
                    <a:pt x="153" y="276"/>
                  </a:lnTo>
                  <a:lnTo>
                    <a:pt x="173" y="277"/>
                  </a:lnTo>
                  <a:lnTo>
                    <a:pt x="188" y="276"/>
                  </a:lnTo>
                  <a:lnTo>
                    <a:pt x="201" y="276"/>
                  </a:lnTo>
                  <a:lnTo>
                    <a:pt x="213" y="274"/>
                  </a:lnTo>
                  <a:lnTo>
                    <a:pt x="223" y="273"/>
                  </a:lnTo>
                  <a:lnTo>
                    <a:pt x="235" y="270"/>
                  </a:lnTo>
                  <a:lnTo>
                    <a:pt x="245" y="267"/>
                  </a:lnTo>
                  <a:lnTo>
                    <a:pt x="253" y="264"/>
                  </a:lnTo>
                  <a:lnTo>
                    <a:pt x="262" y="261"/>
                  </a:lnTo>
                  <a:lnTo>
                    <a:pt x="273" y="316"/>
                  </a:lnTo>
                  <a:lnTo>
                    <a:pt x="263" y="319"/>
                  </a:lnTo>
                  <a:lnTo>
                    <a:pt x="253" y="323"/>
                  </a:lnTo>
                  <a:lnTo>
                    <a:pt x="241" y="327"/>
                  </a:lnTo>
                  <a:lnTo>
                    <a:pt x="228" y="330"/>
                  </a:lnTo>
                  <a:lnTo>
                    <a:pt x="213" y="333"/>
                  </a:lnTo>
                  <a:lnTo>
                    <a:pt x="198" y="336"/>
                  </a:lnTo>
                  <a:lnTo>
                    <a:pt x="181" y="337"/>
                  </a:lnTo>
                  <a:lnTo>
                    <a:pt x="163" y="339"/>
                  </a:lnTo>
                  <a:lnTo>
                    <a:pt x="145" y="337"/>
                  </a:lnTo>
                  <a:lnTo>
                    <a:pt x="128" y="334"/>
                  </a:lnTo>
                  <a:lnTo>
                    <a:pt x="111" y="332"/>
                  </a:lnTo>
                  <a:lnTo>
                    <a:pt x="95" y="326"/>
                  </a:lnTo>
                  <a:lnTo>
                    <a:pt x="80" y="319"/>
                  </a:lnTo>
                  <a:lnTo>
                    <a:pt x="66" y="311"/>
                  </a:lnTo>
                  <a:lnTo>
                    <a:pt x="55" y="303"/>
                  </a:lnTo>
                  <a:lnTo>
                    <a:pt x="43" y="291"/>
                  </a:lnTo>
                  <a:lnTo>
                    <a:pt x="33" y="280"/>
                  </a:lnTo>
                  <a:lnTo>
                    <a:pt x="25" y="269"/>
                  </a:lnTo>
                  <a:lnTo>
                    <a:pt x="18" y="254"/>
                  </a:lnTo>
                  <a:lnTo>
                    <a:pt x="12" y="240"/>
                  </a:lnTo>
                  <a:lnTo>
                    <a:pt x="6" y="224"/>
                  </a:lnTo>
                  <a:lnTo>
                    <a:pt x="3" y="209"/>
                  </a:lnTo>
                  <a:lnTo>
                    <a:pt x="0" y="191"/>
                  </a:lnTo>
                  <a:lnTo>
                    <a:pt x="0" y="173"/>
                  </a:lnTo>
                  <a:lnTo>
                    <a:pt x="0" y="156"/>
                  </a:lnTo>
                  <a:lnTo>
                    <a:pt x="3" y="138"/>
                  </a:lnTo>
                  <a:lnTo>
                    <a:pt x="6" y="123"/>
                  </a:lnTo>
                  <a:lnTo>
                    <a:pt x="10" y="107"/>
                  </a:lnTo>
                  <a:lnTo>
                    <a:pt x="16" y="93"/>
                  </a:lnTo>
                  <a:lnTo>
                    <a:pt x="23" y="78"/>
                  </a:lnTo>
                  <a:lnTo>
                    <a:pt x="30" y="64"/>
                  </a:lnTo>
                  <a:lnTo>
                    <a:pt x="40" y="51"/>
                  </a:lnTo>
                  <a:lnTo>
                    <a:pt x="50" y="41"/>
                  </a:lnTo>
                  <a:lnTo>
                    <a:pt x="62" y="30"/>
                  </a:lnTo>
                  <a:lnTo>
                    <a:pt x="75" y="21"/>
                  </a:lnTo>
                  <a:lnTo>
                    <a:pt x="89" y="14"/>
                  </a:lnTo>
                  <a:lnTo>
                    <a:pt x="105" y="8"/>
                  </a:lnTo>
                  <a:lnTo>
                    <a:pt x="121" y="4"/>
                  </a:lnTo>
                  <a:lnTo>
                    <a:pt x="138" y="1"/>
                  </a:lnTo>
                  <a:lnTo>
                    <a:pt x="156" y="0"/>
                  </a:lnTo>
                  <a:lnTo>
                    <a:pt x="175" y="1"/>
                  </a:lnTo>
                  <a:lnTo>
                    <a:pt x="192" y="4"/>
                  </a:lnTo>
                  <a:lnTo>
                    <a:pt x="208" y="8"/>
                  </a:lnTo>
                  <a:lnTo>
                    <a:pt x="221" y="14"/>
                  </a:lnTo>
                  <a:lnTo>
                    <a:pt x="233" y="23"/>
                  </a:lnTo>
                  <a:lnTo>
                    <a:pt x="245" y="31"/>
                  </a:lnTo>
                  <a:lnTo>
                    <a:pt x="255" y="41"/>
                  </a:lnTo>
                  <a:lnTo>
                    <a:pt x="263" y="53"/>
                  </a:lnTo>
                  <a:lnTo>
                    <a:pt x="271" y="64"/>
                  </a:lnTo>
                  <a:lnTo>
                    <a:pt x="276" y="77"/>
                  </a:lnTo>
                  <a:lnTo>
                    <a:pt x="282" y="88"/>
                  </a:lnTo>
                  <a:lnTo>
                    <a:pt x="285" y="103"/>
                  </a:lnTo>
                  <a:lnTo>
                    <a:pt x="288" y="116"/>
                  </a:lnTo>
                  <a:lnTo>
                    <a:pt x="291" y="128"/>
                  </a:lnTo>
                  <a:lnTo>
                    <a:pt x="292" y="141"/>
                  </a:lnTo>
                  <a:lnTo>
                    <a:pt x="292" y="154"/>
                  </a:lnTo>
                  <a:lnTo>
                    <a:pt x="292" y="158"/>
                  </a:lnTo>
                  <a:lnTo>
                    <a:pt x="292" y="164"/>
                  </a:lnTo>
                  <a:lnTo>
                    <a:pt x="292" y="168"/>
                  </a:lnTo>
                  <a:lnTo>
                    <a:pt x="292" y="173"/>
                  </a:lnTo>
                  <a:lnTo>
                    <a:pt x="292" y="177"/>
                  </a:lnTo>
                  <a:lnTo>
                    <a:pt x="291" y="180"/>
                  </a:lnTo>
                  <a:lnTo>
                    <a:pt x="291" y="183"/>
                  </a:lnTo>
                  <a:lnTo>
                    <a:pt x="291" y="186"/>
                  </a:lnTo>
                  <a:lnTo>
                    <a:pt x="76" y="187"/>
                  </a:lnTo>
                  <a:close/>
                  <a:moveTo>
                    <a:pt x="219" y="131"/>
                  </a:moveTo>
                  <a:lnTo>
                    <a:pt x="218" y="118"/>
                  </a:lnTo>
                  <a:lnTo>
                    <a:pt x="216" y="106"/>
                  </a:lnTo>
                  <a:lnTo>
                    <a:pt x="213" y="93"/>
                  </a:lnTo>
                  <a:lnTo>
                    <a:pt x="206" y="81"/>
                  </a:lnTo>
                  <a:lnTo>
                    <a:pt x="203" y="76"/>
                  </a:lnTo>
                  <a:lnTo>
                    <a:pt x="198" y="71"/>
                  </a:lnTo>
                  <a:lnTo>
                    <a:pt x="193" y="67"/>
                  </a:lnTo>
                  <a:lnTo>
                    <a:pt x="186" y="63"/>
                  </a:lnTo>
                  <a:lnTo>
                    <a:pt x="179" y="60"/>
                  </a:lnTo>
                  <a:lnTo>
                    <a:pt x="171" y="57"/>
                  </a:lnTo>
                  <a:lnTo>
                    <a:pt x="162" y="56"/>
                  </a:lnTo>
                  <a:lnTo>
                    <a:pt x="151" y="56"/>
                  </a:lnTo>
                  <a:lnTo>
                    <a:pt x="141" y="56"/>
                  </a:lnTo>
                  <a:lnTo>
                    <a:pt x="132" y="57"/>
                  </a:lnTo>
                  <a:lnTo>
                    <a:pt x="125" y="60"/>
                  </a:lnTo>
                  <a:lnTo>
                    <a:pt x="118" y="63"/>
                  </a:lnTo>
                  <a:lnTo>
                    <a:pt x="111" y="66"/>
                  </a:lnTo>
                  <a:lnTo>
                    <a:pt x="105" y="70"/>
                  </a:lnTo>
                  <a:lnTo>
                    <a:pt x="99" y="76"/>
                  </a:lnTo>
                  <a:lnTo>
                    <a:pt x="95" y="80"/>
                  </a:lnTo>
                  <a:lnTo>
                    <a:pt x="88" y="91"/>
                  </a:lnTo>
                  <a:lnTo>
                    <a:pt x="82" y="104"/>
                  </a:lnTo>
                  <a:lnTo>
                    <a:pt x="79" y="117"/>
                  </a:lnTo>
                  <a:lnTo>
                    <a:pt x="78" y="131"/>
                  </a:lnTo>
                  <a:lnTo>
                    <a:pt x="219" y="131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2" name="Freeform 20"/>
            <p:cNvSpPr>
              <a:spLocks/>
            </p:cNvSpPr>
            <p:nvPr/>
          </p:nvSpPr>
          <p:spPr bwMode="auto">
            <a:xfrm>
              <a:off x="16" y="16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116"/>
                  </a:moveTo>
                  <a:lnTo>
                    <a:pt x="0" y="30"/>
                  </a:lnTo>
                  <a:lnTo>
                    <a:pt x="0" y="24"/>
                  </a:lnTo>
                  <a:lnTo>
                    <a:pt x="3" y="19"/>
                  </a:lnTo>
                  <a:lnTo>
                    <a:pt x="6" y="13"/>
                  </a:lnTo>
                  <a:lnTo>
                    <a:pt x="9" y="9"/>
                  </a:lnTo>
                  <a:lnTo>
                    <a:pt x="13" y="6"/>
                  </a:lnTo>
                  <a:lnTo>
                    <a:pt x="19" y="3"/>
                  </a:lnTo>
                  <a:lnTo>
                    <a:pt x="24" y="0"/>
                  </a:lnTo>
                  <a:lnTo>
                    <a:pt x="30" y="0"/>
                  </a:lnTo>
                  <a:lnTo>
                    <a:pt x="420" y="0"/>
                  </a:lnTo>
                  <a:lnTo>
                    <a:pt x="426" y="0"/>
                  </a:lnTo>
                  <a:lnTo>
                    <a:pt x="432" y="3"/>
                  </a:lnTo>
                  <a:lnTo>
                    <a:pt x="436" y="6"/>
                  </a:lnTo>
                  <a:lnTo>
                    <a:pt x="442" y="9"/>
                  </a:lnTo>
                  <a:lnTo>
                    <a:pt x="445" y="13"/>
                  </a:lnTo>
                  <a:lnTo>
                    <a:pt x="447" y="19"/>
                  </a:lnTo>
                  <a:lnTo>
                    <a:pt x="449" y="24"/>
                  </a:lnTo>
                  <a:lnTo>
                    <a:pt x="450" y="30"/>
                  </a:lnTo>
                  <a:lnTo>
                    <a:pt x="450" y="116"/>
                  </a:lnTo>
                  <a:lnTo>
                    <a:pt x="0" y="11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3" name="Rectangle 21"/>
            <p:cNvSpPr>
              <a:spLocks noChangeArrowheads="1"/>
            </p:cNvSpPr>
            <p:nvPr/>
          </p:nvSpPr>
          <p:spPr bwMode="auto">
            <a:xfrm>
              <a:off x="16" y="61"/>
              <a:ext cx="150" cy="174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64" name="Freeform 22"/>
            <p:cNvSpPr>
              <a:spLocks/>
            </p:cNvSpPr>
            <p:nvPr/>
          </p:nvSpPr>
          <p:spPr bwMode="auto">
            <a:xfrm>
              <a:off x="134" y="22"/>
              <a:ext cx="21" cy="26"/>
            </a:xfrm>
            <a:custGeom>
              <a:avLst/>
              <a:gdLst>
                <a:gd name="T0" fmla="*/ 0 w 62"/>
                <a:gd name="T1" fmla="*/ 0 h 78"/>
                <a:gd name="T2" fmla="*/ 0 w 62"/>
                <a:gd name="T3" fmla="*/ 0 h 78"/>
                <a:gd name="T4" fmla="*/ 0 w 62"/>
                <a:gd name="T5" fmla="*/ 0 h 78"/>
                <a:gd name="T6" fmla="*/ 0 w 62"/>
                <a:gd name="T7" fmla="*/ 0 h 78"/>
                <a:gd name="T8" fmla="*/ 0 w 62"/>
                <a:gd name="T9" fmla="*/ 0 h 78"/>
                <a:gd name="T10" fmla="*/ 0 w 62"/>
                <a:gd name="T11" fmla="*/ 0 h 78"/>
                <a:gd name="T12" fmla="*/ 0 w 62"/>
                <a:gd name="T13" fmla="*/ 0 h 78"/>
                <a:gd name="T14" fmla="*/ 0 w 62"/>
                <a:gd name="T15" fmla="*/ 0 h 78"/>
                <a:gd name="T16" fmla="*/ 0 w 62"/>
                <a:gd name="T17" fmla="*/ 0 h 78"/>
                <a:gd name="T18" fmla="*/ 0 w 62"/>
                <a:gd name="T19" fmla="*/ 0 h 78"/>
                <a:gd name="T20" fmla="*/ 0 w 62"/>
                <a:gd name="T21" fmla="*/ 0 h 78"/>
                <a:gd name="T22" fmla="*/ 0 w 62"/>
                <a:gd name="T23" fmla="*/ 0 h 78"/>
                <a:gd name="T24" fmla="*/ 0 w 62"/>
                <a:gd name="T25" fmla="*/ 0 h 78"/>
                <a:gd name="T26" fmla="*/ 0 w 62"/>
                <a:gd name="T27" fmla="*/ 0 h 78"/>
                <a:gd name="T28" fmla="*/ 0 w 62"/>
                <a:gd name="T29" fmla="*/ 0 h 78"/>
                <a:gd name="T30" fmla="*/ 0 w 62"/>
                <a:gd name="T31" fmla="*/ 0 h 78"/>
                <a:gd name="T32" fmla="*/ 0 w 62"/>
                <a:gd name="T33" fmla="*/ 0 h 78"/>
                <a:gd name="T34" fmla="*/ 0 w 62"/>
                <a:gd name="T35" fmla="*/ 0 h 78"/>
                <a:gd name="T36" fmla="*/ 0 w 62"/>
                <a:gd name="T37" fmla="*/ 0 h 78"/>
                <a:gd name="T38" fmla="*/ 0 w 62"/>
                <a:gd name="T39" fmla="*/ 0 h 78"/>
                <a:gd name="T40" fmla="*/ 0 w 62"/>
                <a:gd name="T41" fmla="*/ 0 h 78"/>
                <a:gd name="T42" fmla="*/ 0 w 62"/>
                <a:gd name="T43" fmla="*/ 0 h 78"/>
                <a:gd name="T44" fmla="*/ 0 w 62"/>
                <a:gd name="T45" fmla="*/ 0 h 78"/>
                <a:gd name="T46" fmla="*/ 0 w 62"/>
                <a:gd name="T47" fmla="*/ 0 h 78"/>
                <a:gd name="T48" fmla="*/ 0 w 62"/>
                <a:gd name="T49" fmla="*/ 0 h 78"/>
                <a:gd name="T50" fmla="*/ 0 w 62"/>
                <a:gd name="T51" fmla="*/ 0 h 78"/>
                <a:gd name="T52" fmla="*/ 0 w 62"/>
                <a:gd name="T53" fmla="*/ 0 h 78"/>
                <a:gd name="T54" fmla="*/ 0 w 62"/>
                <a:gd name="T55" fmla="*/ 0 h 78"/>
                <a:gd name="T56" fmla="*/ 0 w 62"/>
                <a:gd name="T57" fmla="*/ 0 h 78"/>
                <a:gd name="T58" fmla="*/ 0 w 62"/>
                <a:gd name="T59" fmla="*/ 0 h 78"/>
                <a:gd name="T60" fmla="*/ 0 w 62"/>
                <a:gd name="T61" fmla="*/ 0 h 78"/>
                <a:gd name="T62" fmla="*/ 0 w 62"/>
                <a:gd name="T63" fmla="*/ 0 h 78"/>
                <a:gd name="T64" fmla="*/ 0 w 62"/>
                <a:gd name="T65" fmla="*/ 0 h 78"/>
                <a:gd name="T66" fmla="*/ 0 w 62"/>
                <a:gd name="T67" fmla="*/ 0 h 78"/>
                <a:gd name="T68" fmla="*/ 0 w 62"/>
                <a:gd name="T69" fmla="*/ 0 h 78"/>
                <a:gd name="T70" fmla="*/ 0 w 62"/>
                <a:gd name="T71" fmla="*/ 0 h 78"/>
                <a:gd name="T72" fmla="*/ 0 w 62"/>
                <a:gd name="T73" fmla="*/ 0 h 78"/>
                <a:gd name="T74" fmla="*/ 0 w 62"/>
                <a:gd name="T75" fmla="*/ 0 h 78"/>
                <a:gd name="T76" fmla="*/ 0 w 62"/>
                <a:gd name="T77" fmla="*/ 0 h 78"/>
                <a:gd name="T78" fmla="*/ 0 w 62"/>
                <a:gd name="T79" fmla="*/ 0 h 78"/>
                <a:gd name="T80" fmla="*/ 0 w 62"/>
                <a:gd name="T81" fmla="*/ 0 h 78"/>
                <a:gd name="T82" fmla="*/ 0 w 62"/>
                <a:gd name="T83" fmla="*/ 0 h 78"/>
                <a:gd name="T84" fmla="*/ 0 w 62"/>
                <a:gd name="T85" fmla="*/ 0 h 78"/>
                <a:gd name="T86" fmla="*/ 0 w 62"/>
                <a:gd name="T87" fmla="*/ 0 h 78"/>
                <a:gd name="T88" fmla="*/ 0 w 62"/>
                <a:gd name="T89" fmla="*/ 0 h 78"/>
                <a:gd name="T90" fmla="*/ 0 w 62"/>
                <a:gd name="T91" fmla="*/ 0 h 78"/>
                <a:gd name="T92" fmla="*/ 0 w 62"/>
                <a:gd name="T93" fmla="*/ 0 h 78"/>
                <a:gd name="T94" fmla="*/ 0 w 62"/>
                <a:gd name="T95" fmla="*/ 0 h 78"/>
                <a:gd name="T96" fmla="*/ 0 w 62"/>
                <a:gd name="T97" fmla="*/ 0 h 78"/>
                <a:gd name="T98" fmla="*/ 0 w 62"/>
                <a:gd name="T99" fmla="*/ 0 h 78"/>
                <a:gd name="T100" fmla="*/ 0 w 62"/>
                <a:gd name="T101" fmla="*/ 0 h 78"/>
                <a:gd name="T102" fmla="*/ 0 w 62"/>
                <a:gd name="T103" fmla="*/ 0 h 78"/>
                <a:gd name="T104" fmla="*/ 0 w 62"/>
                <a:gd name="T105" fmla="*/ 0 h 78"/>
                <a:gd name="T106" fmla="*/ 0 w 62"/>
                <a:gd name="T107" fmla="*/ 0 h 78"/>
                <a:gd name="T108" fmla="*/ 0 w 62"/>
                <a:gd name="T109" fmla="*/ 0 h 78"/>
                <a:gd name="T110" fmla="*/ 0 w 62"/>
                <a:gd name="T111" fmla="*/ 0 h 78"/>
                <a:gd name="T112" fmla="*/ 0 w 62"/>
                <a:gd name="T113" fmla="*/ 0 h 7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2"/>
                <a:gd name="T172" fmla="*/ 0 h 78"/>
                <a:gd name="T173" fmla="*/ 62 w 62"/>
                <a:gd name="T174" fmla="*/ 78 h 7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2" h="78">
                  <a:moveTo>
                    <a:pt x="0" y="56"/>
                  </a:moveTo>
                  <a:lnTo>
                    <a:pt x="1" y="56"/>
                  </a:lnTo>
                  <a:lnTo>
                    <a:pt x="1" y="57"/>
                  </a:lnTo>
                  <a:lnTo>
                    <a:pt x="2" y="58"/>
                  </a:lnTo>
                  <a:lnTo>
                    <a:pt x="4" y="58"/>
                  </a:lnTo>
                  <a:lnTo>
                    <a:pt x="5" y="60"/>
                  </a:lnTo>
                  <a:lnTo>
                    <a:pt x="7" y="61"/>
                  </a:lnTo>
                  <a:lnTo>
                    <a:pt x="8" y="61"/>
                  </a:lnTo>
                  <a:lnTo>
                    <a:pt x="11" y="63"/>
                  </a:lnTo>
                  <a:lnTo>
                    <a:pt x="14" y="64"/>
                  </a:lnTo>
                  <a:lnTo>
                    <a:pt x="17" y="66"/>
                  </a:lnTo>
                  <a:lnTo>
                    <a:pt x="18" y="66"/>
                  </a:lnTo>
                  <a:lnTo>
                    <a:pt x="21" y="67"/>
                  </a:lnTo>
                  <a:lnTo>
                    <a:pt x="24" y="67"/>
                  </a:lnTo>
                  <a:lnTo>
                    <a:pt x="27" y="67"/>
                  </a:lnTo>
                  <a:lnTo>
                    <a:pt x="28" y="67"/>
                  </a:lnTo>
                  <a:lnTo>
                    <a:pt x="32" y="67"/>
                  </a:lnTo>
                  <a:lnTo>
                    <a:pt x="35" y="66"/>
                  </a:lnTo>
                  <a:lnTo>
                    <a:pt x="40" y="66"/>
                  </a:lnTo>
                  <a:lnTo>
                    <a:pt x="41" y="64"/>
                  </a:lnTo>
                  <a:lnTo>
                    <a:pt x="44" y="63"/>
                  </a:lnTo>
                  <a:lnTo>
                    <a:pt x="45" y="60"/>
                  </a:lnTo>
                  <a:lnTo>
                    <a:pt x="45" y="58"/>
                  </a:lnTo>
                  <a:lnTo>
                    <a:pt x="45" y="56"/>
                  </a:lnTo>
                  <a:lnTo>
                    <a:pt x="45" y="53"/>
                  </a:lnTo>
                  <a:lnTo>
                    <a:pt x="44" y="50"/>
                  </a:lnTo>
                  <a:lnTo>
                    <a:pt x="42" y="48"/>
                  </a:lnTo>
                  <a:lnTo>
                    <a:pt x="40" y="47"/>
                  </a:lnTo>
                  <a:lnTo>
                    <a:pt x="37" y="47"/>
                  </a:lnTo>
                  <a:lnTo>
                    <a:pt x="34" y="46"/>
                  </a:lnTo>
                  <a:lnTo>
                    <a:pt x="30" y="46"/>
                  </a:lnTo>
                  <a:lnTo>
                    <a:pt x="25" y="44"/>
                  </a:lnTo>
                  <a:lnTo>
                    <a:pt x="20" y="43"/>
                  </a:lnTo>
                  <a:lnTo>
                    <a:pt x="15" y="41"/>
                  </a:lnTo>
                  <a:lnTo>
                    <a:pt x="11" y="40"/>
                  </a:lnTo>
                  <a:lnTo>
                    <a:pt x="7" y="37"/>
                  </a:lnTo>
                  <a:lnTo>
                    <a:pt x="4" y="34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1" y="23"/>
                  </a:lnTo>
                  <a:lnTo>
                    <a:pt x="1" y="17"/>
                  </a:lnTo>
                  <a:lnTo>
                    <a:pt x="4" y="13"/>
                  </a:lnTo>
                  <a:lnTo>
                    <a:pt x="5" y="10"/>
                  </a:lnTo>
                  <a:lnTo>
                    <a:pt x="10" y="5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0" y="1"/>
                  </a:lnTo>
                  <a:lnTo>
                    <a:pt x="52" y="3"/>
                  </a:lnTo>
                  <a:lnTo>
                    <a:pt x="54" y="4"/>
                  </a:lnTo>
                  <a:lnTo>
                    <a:pt x="57" y="4"/>
                  </a:lnTo>
                  <a:lnTo>
                    <a:pt x="57" y="21"/>
                  </a:lnTo>
                  <a:lnTo>
                    <a:pt x="55" y="20"/>
                  </a:lnTo>
                  <a:lnTo>
                    <a:pt x="54" y="18"/>
                  </a:lnTo>
                  <a:lnTo>
                    <a:pt x="52" y="17"/>
                  </a:lnTo>
                  <a:lnTo>
                    <a:pt x="51" y="17"/>
                  </a:lnTo>
                  <a:lnTo>
                    <a:pt x="50" y="16"/>
                  </a:lnTo>
                  <a:lnTo>
                    <a:pt x="48" y="16"/>
                  </a:lnTo>
                  <a:lnTo>
                    <a:pt x="47" y="14"/>
                  </a:lnTo>
                  <a:lnTo>
                    <a:pt x="45" y="14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0" y="13"/>
                  </a:lnTo>
                  <a:lnTo>
                    <a:pt x="37" y="13"/>
                  </a:lnTo>
                  <a:lnTo>
                    <a:pt x="35" y="11"/>
                  </a:lnTo>
                  <a:lnTo>
                    <a:pt x="32" y="11"/>
                  </a:lnTo>
                  <a:lnTo>
                    <a:pt x="31" y="11"/>
                  </a:lnTo>
                  <a:lnTo>
                    <a:pt x="28" y="11"/>
                  </a:lnTo>
                  <a:lnTo>
                    <a:pt x="25" y="13"/>
                  </a:lnTo>
                  <a:lnTo>
                    <a:pt x="22" y="13"/>
                  </a:lnTo>
                  <a:lnTo>
                    <a:pt x="21" y="14"/>
                  </a:lnTo>
                  <a:lnTo>
                    <a:pt x="20" y="16"/>
                  </a:lnTo>
                  <a:lnTo>
                    <a:pt x="18" y="17"/>
                  </a:lnTo>
                  <a:lnTo>
                    <a:pt x="17" y="18"/>
                  </a:lnTo>
                  <a:lnTo>
                    <a:pt x="17" y="20"/>
                  </a:lnTo>
                  <a:lnTo>
                    <a:pt x="18" y="21"/>
                  </a:lnTo>
                  <a:lnTo>
                    <a:pt x="18" y="24"/>
                  </a:lnTo>
                  <a:lnTo>
                    <a:pt x="20" y="26"/>
                  </a:lnTo>
                  <a:lnTo>
                    <a:pt x="22" y="27"/>
                  </a:lnTo>
                  <a:lnTo>
                    <a:pt x="25" y="27"/>
                  </a:lnTo>
                  <a:lnTo>
                    <a:pt x="30" y="28"/>
                  </a:lnTo>
                  <a:lnTo>
                    <a:pt x="34" y="30"/>
                  </a:lnTo>
                  <a:lnTo>
                    <a:pt x="40" y="31"/>
                  </a:lnTo>
                  <a:lnTo>
                    <a:pt x="44" y="31"/>
                  </a:lnTo>
                  <a:lnTo>
                    <a:pt x="50" y="34"/>
                  </a:lnTo>
                  <a:lnTo>
                    <a:pt x="54" y="36"/>
                  </a:lnTo>
                  <a:lnTo>
                    <a:pt x="57" y="38"/>
                  </a:lnTo>
                  <a:lnTo>
                    <a:pt x="60" y="41"/>
                  </a:lnTo>
                  <a:lnTo>
                    <a:pt x="61" y="44"/>
                  </a:lnTo>
                  <a:lnTo>
                    <a:pt x="62" y="48"/>
                  </a:lnTo>
                  <a:lnTo>
                    <a:pt x="62" y="53"/>
                  </a:lnTo>
                  <a:lnTo>
                    <a:pt x="62" y="58"/>
                  </a:lnTo>
                  <a:lnTo>
                    <a:pt x="60" y="64"/>
                  </a:lnTo>
                  <a:lnTo>
                    <a:pt x="57" y="68"/>
                  </a:lnTo>
                  <a:lnTo>
                    <a:pt x="54" y="71"/>
                  </a:lnTo>
                  <a:lnTo>
                    <a:pt x="48" y="76"/>
                  </a:lnTo>
                  <a:lnTo>
                    <a:pt x="42" y="77"/>
                  </a:lnTo>
                  <a:lnTo>
                    <a:pt x="37" y="78"/>
                  </a:lnTo>
                  <a:lnTo>
                    <a:pt x="28" y="78"/>
                  </a:lnTo>
                  <a:lnTo>
                    <a:pt x="25" y="78"/>
                  </a:lnTo>
                  <a:lnTo>
                    <a:pt x="21" y="78"/>
                  </a:lnTo>
                  <a:lnTo>
                    <a:pt x="18" y="78"/>
                  </a:lnTo>
                  <a:lnTo>
                    <a:pt x="14" y="77"/>
                  </a:lnTo>
                  <a:lnTo>
                    <a:pt x="10" y="77"/>
                  </a:lnTo>
                  <a:lnTo>
                    <a:pt x="7" y="76"/>
                  </a:lnTo>
                  <a:lnTo>
                    <a:pt x="2" y="74"/>
                  </a:lnTo>
                  <a:lnTo>
                    <a:pt x="0" y="74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5" name="Freeform 23"/>
            <p:cNvSpPr>
              <a:spLocks noEditPoints="1"/>
            </p:cNvSpPr>
            <p:nvPr/>
          </p:nvSpPr>
          <p:spPr bwMode="auto">
            <a:xfrm>
              <a:off x="26" y="22"/>
              <a:ext cx="27" cy="26"/>
            </a:xfrm>
            <a:custGeom>
              <a:avLst/>
              <a:gdLst>
                <a:gd name="T0" fmla="*/ 0 w 81"/>
                <a:gd name="T1" fmla="*/ 0 h 77"/>
                <a:gd name="T2" fmla="*/ 0 w 81"/>
                <a:gd name="T3" fmla="*/ 0 h 77"/>
                <a:gd name="T4" fmla="*/ 0 w 81"/>
                <a:gd name="T5" fmla="*/ 0 h 77"/>
                <a:gd name="T6" fmla="*/ 0 w 81"/>
                <a:gd name="T7" fmla="*/ 0 h 77"/>
                <a:gd name="T8" fmla="*/ 0 w 81"/>
                <a:gd name="T9" fmla="*/ 0 h 77"/>
                <a:gd name="T10" fmla="*/ 0 w 81"/>
                <a:gd name="T11" fmla="*/ 0 h 77"/>
                <a:gd name="T12" fmla="*/ 0 w 81"/>
                <a:gd name="T13" fmla="*/ 0 h 77"/>
                <a:gd name="T14" fmla="*/ 0 w 81"/>
                <a:gd name="T15" fmla="*/ 0 h 77"/>
                <a:gd name="T16" fmla="*/ 0 w 81"/>
                <a:gd name="T17" fmla="*/ 0 h 77"/>
                <a:gd name="T18" fmla="*/ 0 w 81"/>
                <a:gd name="T19" fmla="*/ 0 h 77"/>
                <a:gd name="T20" fmla="*/ 0 w 81"/>
                <a:gd name="T21" fmla="*/ 0 h 77"/>
                <a:gd name="T22" fmla="*/ 0 w 81"/>
                <a:gd name="T23" fmla="*/ 0 h 77"/>
                <a:gd name="T24" fmla="*/ 0 w 81"/>
                <a:gd name="T25" fmla="*/ 0 h 77"/>
                <a:gd name="T26" fmla="*/ 0 w 81"/>
                <a:gd name="T27" fmla="*/ 0 h 77"/>
                <a:gd name="T28" fmla="*/ 0 w 81"/>
                <a:gd name="T29" fmla="*/ 0 h 77"/>
                <a:gd name="T30" fmla="*/ 0 w 81"/>
                <a:gd name="T31" fmla="*/ 0 h 77"/>
                <a:gd name="T32" fmla="*/ 0 w 81"/>
                <a:gd name="T33" fmla="*/ 0 h 77"/>
                <a:gd name="T34" fmla="*/ 0 w 81"/>
                <a:gd name="T35" fmla="*/ 0 h 77"/>
                <a:gd name="T36" fmla="*/ 0 w 81"/>
                <a:gd name="T37" fmla="*/ 0 h 77"/>
                <a:gd name="T38" fmla="*/ 0 w 81"/>
                <a:gd name="T39" fmla="*/ 0 h 77"/>
                <a:gd name="T40" fmla="*/ 0 w 81"/>
                <a:gd name="T41" fmla="*/ 0 h 77"/>
                <a:gd name="T42" fmla="*/ 0 w 81"/>
                <a:gd name="T43" fmla="*/ 0 h 77"/>
                <a:gd name="T44" fmla="*/ 0 w 81"/>
                <a:gd name="T45" fmla="*/ 0 h 77"/>
                <a:gd name="T46" fmla="*/ 0 w 81"/>
                <a:gd name="T47" fmla="*/ 0 h 77"/>
                <a:gd name="T48" fmla="*/ 0 w 81"/>
                <a:gd name="T49" fmla="*/ 0 h 77"/>
                <a:gd name="T50" fmla="*/ 0 w 81"/>
                <a:gd name="T51" fmla="*/ 0 h 77"/>
                <a:gd name="T52" fmla="*/ 0 w 81"/>
                <a:gd name="T53" fmla="*/ 0 h 77"/>
                <a:gd name="T54" fmla="*/ 0 w 81"/>
                <a:gd name="T55" fmla="*/ 0 h 77"/>
                <a:gd name="T56" fmla="*/ 0 w 81"/>
                <a:gd name="T57" fmla="*/ 0 h 77"/>
                <a:gd name="T58" fmla="*/ 0 w 81"/>
                <a:gd name="T59" fmla="*/ 0 h 77"/>
                <a:gd name="T60" fmla="*/ 0 w 81"/>
                <a:gd name="T61" fmla="*/ 0 h 77"/>
                <a:gd name="T62" fmla="*/ 0 w 81"/>
                <a:gd name="T63" fmla="*/ 0 h 77"/>
                <a:gd name="T64" fmla="*/ 0 w 81"/>
                <a:gd name="T65" fmla="*/ 0 h 77"/>
                <a:gd name="T66" fmla="*/ 0 w 81"/>
                <a:gd name="T67" fmla="*/ 0 h 77"/>
                <a:gd name="T68" fmla="*/ 0 w 81"/>
                <a:gd name="T69" fmla="*/ 0 h 77"/>
                <a:gd name="T70" fmla="*/ 0 w 81"/>
                <a:gd name="T71" fmla="*/ 0 h 77"/>
                <a:gd name="T72" fmla="*/ 0 w 81"/>
                <a:gd name="T73" fmla="*/ 0 h 77"/>
                <a:gd name="T74" fmla="*/ 0 w 81"/>
                <a:gd name="T75" fmla="*/ 0 h 77"/>
                <a:gd name="T76" fmla="*/ 0 w 81"/>
                <a:gd name="T77" fmla="*/ 0 h 77"/>
                <a:gd name="T78" fmla="*/ 0 w 81"/>
                <a:gd name="T79" fmla="*/ 0 h 77"/>
                <a:gd name="T80" fmla="*/ 0 w 81"/>
                <a:gd name="T81" fmla="*/ 0 h 77"/>
                <a:gd name="T82" fmla="*/ 0 w 81"/>
                <a:gd name="T83" fmla="*/ 0 h 77"/>
                <a:gd name="T84" fmla="*/ 0 w 81"/>
                <a:gd name="T85" fmla="*/ 0 h 77"/>
                <a:gd name="T86" fmla="*/ 0 w 81"/>
                <a:gd name="T87" fmla="*/ 0 h 77"/>
                <a:gd name="T88" fmla="*/ 0 w 81"/>
                <a:gd name="T89" fmla="*/ 0 h 77"/>
                <a:gd name="T90" fmla="*/ 0 w 81"/>
                <a:gd name="T91" fmla="*/ 0 h 77"/>
                <a:gd name="T92" fmla="*/ 0 w 81"/>
                <a:gd name="T93" fmla="*/ 0 h 77"/>
                <a:gd name="T94" fmla="*/ 0 w 81"/>
                <a:gd name="T95" fmla="*/ 0 h 77"/>
                <a:gd name="T96" fmla="*/ 0 w 81"/>
                <a:gd name="T97" fmla="*/ 0 h 77"/>
                <a:gd name="T98" fmla="*/ 0 w 81"/>
                <a:gd name="T99" fmla="*/ 0 h 77"/>
                <a:gd name="T100" fmla="*/ 0 w 81"/>
                <a:gd name="T101" fmla="*/ 0 h 77"/>
                <a:gd name="T102" fmla="*/ 0 w 81"/>
                <a:gd name="T103" fmla="*/ 0 h 77"/>
                <a:gd name="T104" fmla="*/ 0 w 81"/>
                <a:gd name="T105" fmla="*/ 0 h 7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81"/>
                <a:gd name="T160" fmla="*/ 0 h 77"/>
                <a:gd name="T161" fmla="*/ 81 w 81"/>
                <a:gd name="T162" fmla="*/ 77 h 7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81" h="77">
                  <a:moveTo>
                    <a:pt x="68" y="57"/>
                  </a:moveTo>
                  <a:lnTo>
                    <a:pt x="67" y="55"/>
                  </a:lnTo>
                  <a:lnTo>
                    <a:pt x="65" y="52"/>
                  </a:lnTo>
                  <a:lnTo>
                    <a:pt x="64" y="50"/>
                  </a:lnTo>
                  <a:lnTo>
                    <a:pt x="62" y="47"/>
                  </a:lnTo>
                  <a:lnTo>
                    <a:pt x="61" y="46"/>
                  </a:lnTo>
                  <a:lnTo>
                    <a:pt x="60" y="45"/>
                  </a:lnTo>
                  <a:lnTo>
                    <a:pt x="57" y="43"/>
                  </a:lnTo>
                  <a:lnTo>
                    <a:pt x="55" y="42"/>
                  </a:lnTo>
                  <a:lnTo>
                    <a:pt x="60" y="40"/>
                  </a:lnTo>
                  <a:lnTo>
                    <a:pt x="62" y="39"/>
                  </a:lnTo>
                  <a:lnTo>
                    <a:pt x="67" y="37"/>
                  </a:lnTo>
                  <a:lnTo>
                    <a:pt x="68" y="35"/>
                  </a:lnTo>
                  <a:lnTo>
                    <a:pt x="71" y="32"/>
                  </a:lnTo>
                  <a:lnTo>
                    <a:pt x="72" y="29"/>
                  </a:lnTo>
                  <a:lnTo>
                    <a:pt x="72" y="26"/>
                  </a:lnTo>
                  <a:lnTo>
                    <a:pt x="74" y="22"/>
                  </a:lnTo>
                  <a:lnTo>
                    <a:pt x="72" y="19"/>
                  </a:lnTo>
                  <a:lnTo>
                    <a:pt x="72" y="16"/>
                  </a:lnTo>
                  <a:lnTo>
                    <a:pt x="71" y="12"/>
                  </a:lnTo>
                  <a:lnTo>
                    <a:pt x="70" y="9"/>
                  </a:lnTo>
                  <a:lnTo>
                    <a:pt x="68" y="7"/>
                  </a:lnTo>
                  <a:lnTo>
                    <a:pt x="67" y="4"/>
                  </a:lnTo>
                  <a:lnTo>
                    <a:pt x="64" y="3"/>
                  </a:lnTo>
                  <a:lnTo>
                    <a:pt x="61" y="2"/>
                  </a:lnTo>
                  <a:lnTo>
                    <a:pt x="58" y="2"/>
                  </a:lnTo>
                  <a:lnTo>
                    <a:pt x="57" y="0"/>
                  </a:lnTo>
                  <a:lnTo>
                    <a:pt x="54" y="0"/>
                  </a:lnTo>
                  <a:lnTo>
                    <a:pt x="52" y="0"/>
                  </a:lnTo>
                  <a:lnTo>
                    <a:pt x="50" y="0"/>
                  </a:lnTo>
                  <a:lnTo>
                    <a:pt x="47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2"/>
                  </a:lnTo>
                  <a:lnTo>
                    <a:pt x="4" y="4"/>
                  </a:lnTo>
                  <a:lnTo>
                    <a:pt x="4" y="6"/>
                  </a:lnTo>
                  <a:lnTo>
                    <a:pt x="5" y="9"/>
                  </a:lnTo>
                  <a:lnTo>
                    <a:pt x="5" y="12"/>
                  </a:lnTo>
                  <a:lnTo>
                    <a:pt x="5" y="15"/>
                  </a:lnTo>
                  <a:lnTo>
                    <a:pt x="5" y="17"/>
                  </a:lnTo>
                  <a:lnTo>
                    <a:pt x="5" y="60"/>
                  </a:lnTo>
                  <a:lnTo>
                    <a:pt x="5" y="63"/>
                  </a:lnTo>
                  <a:lnTo>
                    <a:pt x="5" y="65"/>
                  </a:lnTo>
                  <a:lnTo>
                    <a:pt x="5" y="67"/>
                  </a:lnTo>
                  <a:lnTo>
                    <a:pt x="4" y="70"/>
                  </a:lnTo>
                  <a:lnTo>
                    <a:pt x="4" y="72"/>
                  </a:lnTo>
                  <a:lnTo>
                    <a:pt x="2" y="75"/>
                  </a:lnTo>
                  <a:lnTo>
                    <a:pt x="1" y="76"/>
                  </a:lnTo>
                  <a:lnTo>
                    <a:pt x="0" y="77"/>
                  </a:lnTo>
                  <a:lnTo>
                    <a:pt x="28" y="77"/>
                  </a:lnTo>
                  <a:lnTo>
                    <a:pt x="27" y="76"/>
                  </a:lnTo>
                  <a:lnTo>
                    <a:pt x="25" y="75"/>
                  </a:lnTo>
                  <a:lnTo>
                    <a:pt x="25" y="72"/>
                  </a:lnTo>
                  <a:lnTo>
                    <a:pt x="24" y="70"/>
                  </a:lnTo>
                  <a:lnTo>
                    <a:pt x="22" y="67"/>
                  </a:lnTo>
                  <a:lnTo>
                    <a:pt x="22" y="65"/>
                  </a:lnTo>
                  <a:lnTo>
                    <a:pt x="22" y="63"/>
                  </a:lnTo>
                  <a:lnTo>
                    <a:pt x="22" y="60"/>
                  </a:lnTo>
                  <a:lnTo>
                    <a:pt x="22" y="46"/>
                  </a:lnTo>
                  <a:lnTo>
                    <a:pt x="34" y="46"/>
                  </a:lnTo>
                  <a:lnTo>
                    <a:pt x="37" y="46"/>
                  </a:lnTo>
                  <a:lnTo>
                    <a:pt x="38" y="46"/>
                  </a:lnTo>
                  <a:lnTo>
                    <a:pt x="40" y="47"/>
                  </a:lnTo>
                  <a:lnTo>
                    <a:pt x="41" y="47"/>
                  </a:lnTo>
                  <a:lnTo>
                    <a:pt x="42" y="49"/>
                  </a:lnTo>
                  <a:lnTo>
                    <a:pt x="44" y="50"/>
                  </a:lnTo>
                  <a:lnTo>
                    <a:pt x="45" y="52"/>
                  </a:lnTo>
                  <a:lnTo>
                    <a:pt x="47" y="53"/>
                  </a:lnTo>
                  <a:lnTo>
                    <a:pt x="48" y="56"/>
                  </a:lnTo>
                  <a:lnTo>
                    <a:pt x="50" y="59"/>
                  </a:lnTo>
                  <a:lnTo>
                    <a:pt x="51" y="62"/>
                  </a:lnTo>
                  <a:lnTo>
                    <a:pt x="52" y="65"/>
                  </a:lnTo>
                  <a:lnTo>
                    <a:pt x="54" y="67"/>
                  </a:lnTo>
                  <a:lnTo>
                    <a:pt x="55" y="70"/>
                  </a:lnTo>
                  <a:lnTo>
                    <a:pt x="57" y="75"/>
                  </a:lnTo>
                  <a:lnTo>
                    <a:pt x="58" y="77"/>
                  </a:lnTo>
                  <a:lnTo>
                    <a:pt x="81" y="77"/>
                  </a:lnTo>
                  <a:lnTo>
                    <a:pt x="80" y="75"/>
                  </a:lnTo>
                  <a:lnTo>
                    <a:pt x="77" y="73"/>
                  </a:lnTo>
                  <a:lnTo>
                    <a:pt x="75" y="70"/>
                  </a:lnTo>
                  <a:lnTo>
                    <a:pt x="74" y="67"/>
                  </a:lnTo>
                  <a:lnTo>
                    <a:pt x="72" y="66"/>
                  </a:lnTo>
                  <a:lnTo>
                    <a:pt x="71" y="63"/>
                  </a:lnTo>
                  <a:lnTo>
                    <a:pt x="70" y="60"/>
                  </a:lnTo>
                  <a:lnTo>
                    <a:pt x="68" y="57"/>
                  </a:lnTo>
                  <a:close/>
                  <a:moveTo>
                    <a:pt x="57" y="23"/>
                  </a:moveTo>
                  <a:lnTo>
                    <a:pt x="57" y="26"/>
                  </a:lnTo>
                  <a:lnTo>
                    <a:pt x="55" y="27"/>
                  </a:lnTo>
                  <a:lnTo>
                    <a:pt x="54" y="30"/>
                  </a:lnTo>
                  <a:lnTo>
                    <a:pt x="52" y="32"/>
                  </a:lnTo>
                  <a:lnTo>
                    <a:pt x="50" y="33"/>
                  </a:lnTo>
                  <a:lnTo>
                    <a:pt x="47" y="33"/>
                  </a:lnTo>
                  <a:lnTo>
                    <a:pt x="44" y="33"/>
                  </a:lnTo>
                  <a:lnTo>
                    <a:pt x="40" y="35"/>
                  </a:lnTo>
                  <a:lnTo>
                    <a:pt x="22" y="35"/>
                  </a:lnTo>
                  <a:lnTo>
                    <a:pt x="22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50" y="13"/>
                  </a:lnTo>
                  <a:lnTo>
                    <a:pt x="52" y="15"/>
                  </a:lnTo>
                  <a:lnTo>
                    <a:pt x="54" y="16"/>
                  </a:lnTo>
                  <a:lnTo>
                    <a:pt x="55" y="17"/>
                  </a:lnTo>
                  <a:lnTo>
                    <a:pt x="57" y="20"/>
                  </a:lnTo>
                  <a:lnTo>
                    <a:pt x="57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6" name="Freeform 24"/>
            <p:cNvSpPr>
              <a:spLocks noEditPoints="1"/>
            </p:cNvSpPr>
            <p:nvPr/>
          </p:nvSpPr>
          <p:spPr bwMode="auto">
            <a:xfrm>
              <a:off x="55" y="21"/>
              <a:ext cx="27" cy="28"/>
            </a:xfrm>
            <a:custGeom>
              <a:avLst/>
              <a:gdLst>
                <a:gd name="T0" fmla="*/ 0 w 81"/>
                <a:gd name="T1" fmla="*/ 0 h 82"/>
                <a:gd name="T2" fmla="*/ 0 w 81"/>
                <a:gd name="T3" fmla="*/ 0 h 82"/>
                <a:gd name="T4" fmla="*/ 0 w 81"/>
                <a:gd name="T5" fmla="*/ 0 h 82"/>
                <a:gd name="T6" fmla="*/ 0 w 81"/>
                <a:gd name="T7" fmla="*/ 0 h 82"/>
                <a:gd name="T8" fmla="*/ 0 w 81"/>
                <a:gd name="T9" fmla="*/ 0 h 82"/>
                <a:gd name="T10" fmla="*/ 0 w 81"/>
                <a:gd name="T11" fmla="*/ 0 h 82"/>
                <a:gd name="T12" fmla="*/ 0 w 81"/>
                <a:gd name="T13" fmla="*/ 0 h 82"/>
                <a:gd name="T14" fmla="*/ 0 w 81"/>
                <a:gd name="T15" fmla="*/ 0 h 82"/>
                <a:gd name="T16" fmla="*/ 0 w 81"/>
                <a:gd name="T17" fmla="*/ 0 h 82"/>
                <a:gd name="T18" fmla="*/ 0 w 81"/>
                <a:gd name="T19" fmla="*/ 0 h 82"/>
                <a:gd name="T20" fmla="*/ 0 w 81"/>
                <a:gd name="T21" fmla="*/ 0 h 82"/>
                <a:gd name="T22" fmla="*/ 0 w 81"/>
                <a:gd name="T23" fmla="*/ 0 h 82"/>
                <a:gd name="T24" fmla="*/ 0 w 81"/>
                <a:gd name="T25" fmla="*/ 0 h 82"/>
                <a:gd name="T26" fmla="*/ 0 w 81"/>
                <a:gd name="T27" fmla="*/ 0 h 82"/>
                <a:gd name="T28" fmla="*/ 0 w 81"/>
                <a:gd name="T29" fmla="*/ 0 h 82"/>
                <a:gd name="T30" fmla="*/ 0 w 81"/>
                <a:gd name="T31" fmla="*/ 0 h 82"/>
                <a:gd name="T32" fmla="*/ 0 w 81"/>
                <a:gd name="T33" fmla="*/ 0 h 82"/>
                <a:gd name="T34" fmla="*/ 0 w 81"/>
                <a:gd name="T35" fmla="*/ 0 h 82"/>
                <a:gd name="T36" fmla="*/ 0 w 81"/>
                <a:gd name="T37" fmla="*/ 0 h 82"/>
                <a:gd name="T38" fmla="*/ 0 w 81"/>
                <a:gd name="T39" fmla="*/ 0 h 82"/>
                <a:gd name="T40" fmla="*/ 0 w 81"/>
                <a:gd name="T41" fmla="*/ 0 h 82"/>
                <a:gd name="T42" fmla="*/ 0 w 81"/>
                <a:gd name="T43" fmla="*/ 0 h 82"/>
                <a:gd name="T44" fmla="*/ 0 w 81"/>
                <a:gd name="T45" fmla="*/ 0 h 82"/>
                <a:gd name="T46" fmla="*/ 0 w 81"/>
                <a:gd name="T47" fmla="*/ 0 h 82"/>
                <a:gd name="T48" fmla="*/ 0 w 81"/>
                <a:gd name="T49" fmla="*/ 0 h 82"/>
                <a:gd name="T50" fmla="*/ 0 w 81"/>
                <a:gd name="T51" fmla="*/ 0 h 82"/>
                <a:gd name="T52" fmla="*/ 0 w 81"/>
                <a:gd name="T53" fmla="*/ 0 h 82"/>
                <a:gd name="T54" fmla="*/ 0 w 81"/>
                <a:gd name="T55" fmla="*/ 0 h 82"/>
                <a:gd name="T56" fmla="*/ 0 w 81"/>
                <a:gd name="T57" fmla="*/ 0 h 82"/>
                <a:gd name="T58" fmla="*/ 0 w 81"/>
                <a:gd name="T59" fmla="*/ 0 h 82"/>
                <a:gd name="T60" fmla="*/ 0 w 81"/>
                <a:gd name="T61" fmla="*/ 0 h 82"/>
                <a:gd name="T62" fmla="*/ 0 w 81"/>
                <a:gd name="T63" fmla="*/ 0 h 82"/>
                <a:gd name="T64" fmla="*/ 0 w 81"/>
                <a:gd name="T65" fmla="*/ 0 h 82"/>
                <a:gd name="T66" fmla="*/ 0 w 81"/>
                <a:gd name="T67" fmla="*/ 0 h 82"/>
                <a:gd name="T68" fmla="*/ 0 w 81"/>
                <a:gd name="T69" fmla="*/ 0 h 82"/>
                <a:gd name="T70" fmla="*/ 0 w 81"/>
                <a:gd name="T71" fmla="*/ 0 h 82"/>
                <a:gd name="T72" fmla="*/ 0 w 81"/>
                <a:gd name="T73" fmla="*/ 0 h 82"/>
                <a:gd name="T74" fmla="*/ 0 w 81"/>
                <a:gd name="T75" fmla="*/ 0 h 82"/>
                <a:gd name="T76" fmla="*/ 0 w 81"/>
                <a:gd name="T77" fmla="*/ 0 h 82"/>
                <a:gd name="T78" fmla="*/ 0 w 81"/>
                <a:gd name="T79" fmla="*/ 0 h 82"/>
                <a:gd name="T80" fmla="*/ 0 w 81"/>
                <a:gd name="T81" fmla="*/ 0 h 82"/>
                <a:gd name="T82" fmla="*/ 0 w 81"/>
                <a:gd name="T83" fmla="*/ 0 h 82"/>
                <a:gd name="T84" fmla="*/ 0 w 81"/>
                <a:gd name="T85" fmla="*/ 0 h 8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1"/>
                <a:gd name="T130" fmla="*/ 0 h 82"/>
                <a:gd name="T131" fmla="*/ 81 w 81"/>
                <a:gd name="T132" fmla="*/ 82 h 8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1" h="82">
                  <a:moveTo>
                    <a:pt x="24" y="62"/>
                  </a:moveTo>
                  <a:lnTo>
                    <a:pt x="23" y="60"/>
                  </a:lnTo>
                  <a:lnTo>
                    <a:pt x="21" y="58"/>
                  </a:lnTo>
                  <a:lnTo>
                    <a:pt x="20" y="56"/>
                  </a:lnTo>
                  <a:lnTo>
                    <a:pt x="20" y="53"/>
                  </a:lnTo>
                  <a:lnTo>
                    <a:pt x="18" y="50"/>
                  </a:lnTo>
                  <a:lnTo>
                    <a:pt x="18" y="48"/>
                  </a:lnTo>
                  <a:lnTo>
                    <a:pt x="18" y="45"/>
                  </a:lnTo>
                  <a:lnTo>
                    <a:pt x="17" y="42"/>
                  </a:lnTo>
                  <a:lnTo>
                    <a:pt x="18" y="38"/>
                  </a:lnTo>
                  <a:lnTo>
                    <a:pt x="18" y="35"/>
                  </a:lnTo>
                  <a:lnTo>
                    <a:pt x="18" y="32"/>
                  </a:lnTo>
                  <a:lnTo>
                    <a:pt x="20" y="29"/>
                  </a:lnTo>
                  <a:lnTo>
                    <a:pt x="20" y="26"/>
                  </a:lnTo>
                  <a:lnTo>
                    <a:pt x="21" y="25"/>
                  </a:lnTo>
                  <a:lnTo>
                    <a:pt x="23" y="22"/>
                  </a:lnTo>
                  <a:lnTo>
                    <a:pt x="24" y="20"/>
                  </a:lnTo>
                  <a:lnTo>
                    <a:pt x="26" y="19"/>
                  </a:lnTo>
                  <a:lnTo>
                    <a:pt x="28" y="18"/>
                  </a:lnTo>
                  <a:lnTo>
                    <a:pt x="30" y="16"/>
                  </a:lnTo>
                  <a:lnTo>
                    <a:pt x="31" y="16"/>
                  </a:lnTo>
                  <a:lnTo>
                    <a:pt x="34" y="15"/>
                  </a:lnTo>
                  <a:lnTo>
                    <a:pt x="36" y="15"/>
                  </a:lnTo>
                  <a:lnTo>
                    <a:pt x="38" y="15"/>
                  </a:lnTo>
                  <a:lnTo>
                    <a:pt x="41" y="15"/>
                  </a:lnTo>
                  <a:lnTo>
                    <a:pt x="43" y="15"/>
                  </a:lnTo>
                  <a:lnTo>
                    <a:pt x="46" y="15"/>
                  </a:lnTo>
                  <a:lnTo>
                    <a:pt x="48" y="15"/>
                  </a:lnTo>
                  <a:lnTo>
                    <a:pt x="50" y="16"/>
                  </a:lnTo>
                  <a:lnTo>
                    <a:pt x="53" y="16"/>
                  </a:lnTo>
                  <a:lnTo>
                    <a:pt x="54" y="18"/>
                  </a:lnTo>
                  <a:lnTo>
                    <a:pt x="56" y="19"/>
                  </a:lnTo>
                  <a:lnTo>
                    <a:pt x="57" y="20"/>
                  </a:lnTo>
                  <a:lnTo>
                    <a:pt x="58" y="22"/>
                  </a:lnTo>
                  <a:lnTo>
                    <a:pt x="60" y="25"/>
                  </a:lnTo>
                  <a:lnTo>
                    <a:pt x="61" y="26"/>
                  </a:lnTo>
                  <a:lnTo>
                    <a:pt x="63" y="29"/>
                  </a:lnTo>
                  <a:lnTo>
                    <a:pt x="63" y="32"/>
                  </a:lnTo>
                  <a:lnTo>
                    <a:pt x="64" y="35"/>
                  </a:lnTo>
                  <a:lnTo>
                    <a:pt x="64" y="38"/>
                  </a:lnTo>
                  <a:lnTo>
                    <a:pt x="64" y="42"/>
                  </a:lnTo>
                  <a:lnTo>
                    <a:pt x="64" y="45"/>
                  </a:lnTo>
                  <a:lnTo>
                    <a:pt x="64" y="48"/>
                  </a:lnTo>
                  <a:lnTo>
                    <a:pt x="63" y="50"/>
                  </a:lnTo>
                  <a:lnTo>
                    <a:pt x="63" y="53"/>
                  </a:lnTo>
                  <a:lnTo>
                    <a:pt x="61" y="56"/>
                  </a:lnTo>
                  <a:lnTo>
                    <a:pt x="60" y="58"/>
                  </a:lnTo>
                  <a:lnTo>
                    <a:pt x="58" y="60"/>
                  </a:lnTo>
                  <a:lnTo>
                    <a:pt x="57" y="62"/>
                  </a:lnTo>
                  <a:lnTo>
                    <a:pt x="56" y="63"/>
                  </a:lnTo>
                  <a:lnTo>
                    <a:pt x="54" y="65"/>
                  </a:lnTo>
                  <a:lnTo>
                    <a:pt x="53" y="66"/>
                  </a:lnTo>
                  <a:lnTo>
                    <a:pt x="50" y="66"/>
                  </a:lnTo>
                  <a:lnTo>
                    <a:pt x="48" y="68"/>
                  </a:lnTo>
                  <a:lnTo>
                    <a:pt x="46" y="68"/>
                  </a:lnTo>
                  <a:lnTo>
                    <a:pt x="43" y="68"/>
                  </a:lnTo>
                  <a:lnTo>
                    <a:pt x="41" y="68"/>
                  </a:lnTo>
                  <a:lnTo>
                    <a:pt x="38" y="68"/>
                  </a:lnTo>
                  <a:lnTo>
                    <a:pt x="36" y="68"/>
                  </a:lnTo>
                  <a:lnTo>
                    <a:pt x="34" y="68"/>
                  </a:lnTo>
                  <a:lnTo>
                    <a:pt x="31" y="66"/>
                  </a:lnTo>
                  <a:lnTo>
                    <a:pt x="30" y="66"/>
                  </a:lnTo>
                  <a:lnTo>
                    <a:pt x="28" y="65"/>
                  </a:lnTo>
                  <a:lnTo>
                    <a:pt x="26" y="63"/>
                  </a:lnTo>
                  <a:lnTo>
                    <a:pt x="24" y="62"/>
                  </a:lnTo>
                  <a:close/>
                  <a:moveTo>
                    <a:pt x="41" y="82"/>
                  </a:moveTo>
                  <a:lnTo>
                    <a:pt x="44" y="82"/>
                  </a:lnTo>
                  <a:lnTo>
                    <a:pt x="48" y="82"/>
                  </a:lnTo>
                  <a:lnTo>
                    <a:pt x="53" y="80"/>
                  </a:lnTo>
                  <a:lnTo>
                    <a:pt x="56" y="79"/>
                  </a:lnTo>
                  <a:lnTo>
                    <a:pt x="58" y="79"/>
                  </a:lnTo>
                  <a:lnTo>
                    <a:pt x="61" y="76"/>
                  </a:lnTo>
                  <a:lnTo>
                    <a:pt x="64" y="75"/>
                  </a:lnTo>
                  <a:lnTo>
                    <a:pt x="67" y="73"/>
                  </a:lnTo>
                  <a:lnTo>
                    <a:pt x="70" y="70"/>
                  </a:lnTo>
                  <a:lnTo>
                    <a:pt x="73" y="68"/>
                  </a:lnTo>
                  <a:lnTo>
                    <a:pt x="76" y="63"/>
                  </a:lnTo>
                  <a:lnTo>
                    <a:pt x="77" y="60"/>
                  </a:lnTo>
                  <a:lnTo>
                    <a:pt x="78" y="56"/>
                  </a:lnTo>
                  <a:lnTo>
                    <a:pt x="80" y="52"/>
                  </a:lnTo>
                  <a:lnTo>
                    <a:pt x="81" y="46"/>
                  </a:lnTo>
                  <a:lnTo>
                    <a:pt x="81" y="42"/>
                  </a:lnTo>
                  <a:lnTo>
                    <a:pt x="81" y="36"/>
                  </a:lnTo>
                  <a:lnTo>
                    <a:pt x="80" y="32"/>
                  </a:lnTo>
                  <a:lnTo>
                    <a:pt x="78" y="26"/>
                  </a:lnTo>
                  <a:lnTo>
                    <a:pt x="77" y="22"/>
                  </a:lnTo>
                  <a:lnTo>
                    <a:pt x="76" y="19"/>
                  </a:lnTo>
                  <a:lnTo>
                    <a:pt x="73" y="15"/>
                  </a:lnTo>
                  <a:lnTo>
                    <a:pt x="70" y="12"/>
                  </a:lnTo>
                  <a:lnTo>
                    <a:pt x="67" y="9"/>
                  </a:lnTo>
                  <a:lnTo>
                    <a:pt x="64" y="7"/>
                  </a:lnTo>
                  <a:lnTo>
                    <a:pt x="61" y="6"/>
                  </a:lnTo>
                  <a:lnTo>
                    <a:pt x="58" y="5"/>
                  </a:lnTo>
                  <a:lnTo>
                    <a:pt x="56" y="3"/>
                  </a:lnTo>
                  <a:lnTo>
                    <a:pt x="53" y="2"/>
                  </a:lnTo>
                  <a:lnTo>
                    <a:pt x="48" y="2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2"/>
                  </a:lnTo>
                  <a:lnTo>
                    <a:pt x="30" y="2"/>
                  </a:lnTo>
                  <a:lnTo>
                    <a:pt x="26" y="3"/>
                  </a:lnTo>
                  <a:lnTo>
                    <a:pt x="23" y="5"/>
                  </a:lnTo>
                  <a:lnTo>
                    <a:pt x="20" y="6"/>
                  </a:lnTo>
                  <a:lnTo>
                    <a:pt x="17" y="7"/>
                  </a:lnTo>
                  <a:lnTo>
                    <a:pt x="14" y="9"/>
                  </a:lnTo>
                  <a:lnTo>
                    <a:pt x="11" y="12"/>
                  </a:lnTo>
                  <a:lnTo>
                    <a:pt x="8" y="15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3" y="26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1" y="52"/>
                  </a:lnTo>
                  <a:lnTo>
                    <a:pt x="3" y="56"/>
                  </a:lnTo>
                  <a:lnTo>
                    <a:pt x="4" y="60"/>
                  </a:lnTo>
                  <a:lnTo>
                    <a:pt x="7" y="63"/>
                  </a:lnTo>
                  <a:lnTo>
                    <a:pt x="8" y="68"/>
                  </a:lnTo>
                  <a:lnTo>
                    <a:pt x="11" y="70"/>
                  </a:lnTo>
                  <a:lnTo>
                    <a:pt x="14" y="73"/>
                  </a:lnTo>
                  <a:lnTo>
                    <a:pt x="17" y="75"/>
                  </a:lnTo>
                  <a:lnTo>
                    <a:pt x="20" y="76"/>
                  </a:lnTo>
                  <a:lnTo>
                    <a:pt x="23" y="79"/>
                  </a:lnTo>
                  <a:lnTo>
                    <a:pt x="27" y="79"/>
                  </a:lnTo>
                  <a:lnTo>
                    <a:pt x="30" y="80"/>
                  </a:lnTo>
                  <a:lnTo>
                    <a:pt x="33" y="82"/>
                  </a:lnTo>
                  <a:lnTo>
                    <a:pt x="37" y="82"/>
                  </a:lnTo>
                  <a:lnTo>
                    <a:pt x="41" y="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7" name="Freeform 25"/>
            <p:cNvSpPr>
              <a:spLocks/>
            </p:cNvSpPr>
            <p:nvPr/>
          </p:nvSpPr>
          <p:spPr bwMode="auto">
            <a:xfrm>
              <a:off x="86" y="22"/>
              <a:ext cx="20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9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5" y="9"/>
                  </a:lnTo>
                  <a:lnTo>
                    <a:pt x="25" y="6"/>
                  </a:lnTo>
                  <a:lnTo>
                    <a:pt x="26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6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6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8" name="Freeform 26"/>
            <p:cNvSpPr>
              <a:spLocks/>
            </p:cNvSpPr>
            <p:nvPr/>
          </p:nvSpPr>
          <p:spPr bwMode="auto">
            <a:xfrm>
              <a:off x="109" y="22"/>
              <a:ext cx="21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7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3" y="9"/>
                  </a:lnTo>
                  <a:lnTo>
                    <a:pt x="25" y="6"/>
                  </a:lnTo>
                  <a:lnTo>
                    <a:pt x="25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5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5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9" name="Freeform 27"/>
            <p:cNvSpPr>
              <a:spLocks noEditPoints="1"/>
            </p:cNvSpPr>
            <p:nvPr/>
          </p:nvSpPr>
          <p:spPr bwMode="auto">
            <a:xfrm>
              <a:off x="0" y="0"/>
              <a:ext cx="181" cy="296"/>
            </a:xfrm>
            <a:custGeom>
              <a:avLst/>
              <a:gdLst>
                <a:gd name="T0" fmla="*/ 0 w 543"/>
                <a:gd name="T1" fmla="*/ 0 h 888"/>
                <a:gd name="T2" fmla="*/ 0 w 543"/>
                <a:gd name="T3" fmla="*/ 0 h 888"/>
                <a:gd name="T4" fmla="*/ 0 w 543"/>
                <a:gd name="T5" fmla="*/ 0 h 888"/>
                <a:gd name="T6" fmla="*/ 0 w 543"/>
                <a:gd name="T7" fmla="*/ 0 h 888"/>
                <a:gd name="T8" fmla="*/ 0 w 543"/>
                <a:gd name="T9" fmla="*/ 0 h 888"/>
                <a:gd name="T10" fmla="*/ 0 w 543"/>
                <a:gd name="T11" fmla="*/ 0 h 888"/>
                <a:gd name="T12" fmla="*/ 0 w 543"/>
                <a:gd name="T13" fmla="*/ 0 h 888"/>
                <a:gd name="T14" fmla="*/ 0 w 543"/>
                <a:gd name="T15" fmla="*/ 0 h 888"/>
                <a:gd name="T16" fmla="*/ 0 w 543"/>
                <a:gd name="T17" fmla="*/ 0 h 888"/>
                <a:gd name="T18" fmla="*/ 0 w 543"/>
                <a:gd name="T19" fmla="*/ 0 h 888"/>
                <a:gd name="T20" fmla="*/ 0 w 543"/>
                <a:gd name="T21" fmla="*/ 0 h 888"/>
                <a:gd name="T22" fmla="*/ 0 w 543"/>
                <a:gd name="T23" fmla="*/ 0 h 888"/>
                <a:gd name="T24" fmla="*/ 0 w 543"/>
                <a:gd name="T25" fmla="*/ 0 h 888"/>
                <a:gd name="T26" fmla="*/ 0 w 543"/>
                <a:gd name="T27" fmla="*/ 0 h 888"/>
                <a:gd name="T28" fmla="*/ 0 w 543"/>
                <a:gd name="T29" fmla="*/ 0 h 888"/>
                <a:gd name="T30" fmla="*/ 0 w 543"/>
                <a:gd name="T31" fmla="*/ 0 h 888"/>
                <a:gd name="T32" fmla="*/ 0 w 543"/>
                <a:gd name="T33" fmla="*/ 0 h 888"/>
                <a:gd name="T34" fmla="*/ 0 w 543"/>
                <a:gd name="T35" fmla="*/ 0 h 888"/>
                <a:gd name="T36" fmla="*/ 0 w 543"/>
                <a:gd name="T37" fmla="*/ 0 h 888"/>
                <a:gd name="T38" fmla="*/ 0 w 543"/>
                <a:gd name="T39" fmla="*/ 0 h 888"/>
                <a:gd name="T40" fmla="*/ 0 w 543"/>
                <a:gd name="T41" fmla="*/ 0 h 888"/>
                <a:gd name="T42" fmla="*/ 0 w 543"/>
                <a:gd name="T43" fmla="*/ 0 h 888"/>
                <a:gd name="T44" fmla="*/ 0 w 543"/>
                <a:gd name="T45" fmla="*/ 0 h 888"/>
                <a:gd name="T46" fmla="*/ 0 w 543"/>
                <a:gd name="T47" fmla="*/ 0 h 888"/>
                <a:gd name="T48" fmla="*/ 0 w 543"/>
                <a:gd name="T49" fmla="*/ 0 h 888"/>
                <a:gd name="T50" fmla="*/ 0 w 543"/>
                <a:gd name="T51" fmla="*/ 0 h 888"/>
                <a:gd name="T52" fmla="*/ 0 w 543"/>
                <a:gd name="T53" fmla="*/ 0 h 888"/>
                <a:gd name="T54" fmla="*/ 0 w 543"/>
                <a:gd name="T55" fmla="*/ 0 h 888"/>
                <a:gd name="T56" fmla="*/ 0 w 543"/>
                <a:gd name="T57" fmla="*/ 0 h 888"/>
                <a:gd name="T58" fmla="*/ 0 w 543"/>
                <a:gd name="T59" fmla="*/ 0 h 888"/>
                <a:gd name="T60" fmla="*/ 0 w 543"/>
                <a:gd name="T61" fmla="*/ 0 h 888"/>
                <a:gd name="T62" fmla="*/ 0 w 543"/>
                <a:gd name="T63" fmla="*/ 0 h 888"/>
                <a:gd name="T64" fmla="*/ 0 w 543"/>
                <a:gd name="T65" fmla="*/ 0 h 888"/>
                <a:gd name="T66" fmla="*/ 0 w 543"/>
                <a:gd name="T67" fmla="*/ 0 h 888"/>
                <a:gd name="T68" fmla="*/ 0 w 543"/>
                <a:gd name="T69" fmla="*/ 0 h 888"/>
                <a:gd name="T70" fmla="*/ 0 w 543"/>
                <a:gd name="T71" fmla="*/ 0 h 888"/>
                <a:gd name="T72" fmla="*/ 0 w 543"/>
                <a:gd name="T73" fmla="*/ 0 h 888"/>
                <a:gd name="T74" fmla="*/ 0 w 543"/>
                <a:gd name="T75" fmla="*/ 0 h 888"/>
                <a:gd name="T76" fmla="*/ 0 w 543"/>
                <a:gd name="T77" fmla="*/ 0 h 888"/>
                <a:gd name="T78" fmla="*/ 0 w 543"/>
                <a:gd name="T79" fmla="*/ 0 h 888"/>
                <a:gd name="T80" fmla="*/ 0 w 543"/>
                <a:gd name="T81" fmla="*/ 0 h 888"/>
                <a:gd name="T82" fmla="*/ 0 w 543"/>
                <a:gd name="T83" fmla="*/ 0 h 888"/>
                <a:gd name="T84" fmla="*/ 0 w 543"/>
                <a:gd name="T85" fmla="*/ 0 h 888"/>
                <a:gd name="T86" fmla="*/ 0 w 543"/>
                <a:gd name="T87" fmla="*/ 0 h 888"/>
                <a:gd name="T88" fmla="*/ 0 w 543"/>
                <a:gd name="T89" fmla="*/ 0 h 88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543"/>
                <a:gd name="T136" fmla="*/ 0 h 888"/>
                <a:gd name="T137" fmla="*/ 543 w 543"/>
                <a:gd name="T138" fmla="*/ 888 h 88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543" h="888">
                  <a:moveTo>
                    <a:pt x="26" y="77"/>
                  </a:moveTo>
                  <a:lnTo>
                    <a:pt x="27" y="67"/>
                  </a:lnTo>
                  <a:lnTo>
                    <a:pt x="30" y="57"/>
                  </a:lnTo>
                  <a:lnTo>
                    <a:pt x="34" y="49"/>
                  </a:lnTo>
                  <a:lnTo>
                    <a:pt x="41" y="41"/>
                  </a:lnTo>
                  <a:lnTo>
                    <a:pt x="49" y="34"/>
                  </a:lnTo>
                  <a:lnTo>
                    <a:pt x="57" y="30"/>
                  </a:lnTo>
                  <a:lnTo>
                    <a:pt x="67" y="27"/>
                  </a:lnTo>
                  <a:lnTo>
                    <a:pt x="77" y="26"/>
                  </a:lnTo>
                  <a:lnTo>
                    <a:pt x="467" y="26"/>
                  </a:lnTo>
                  <a:lnTo>
                    <a:pt x="477" y="27"/>
                  </a:lnTo>
                  <a:lnTo>
                    <a:pt x="487" y="30"/>
                  </a:lnTo>
                  <a:lnTo>
                    <a:pt x="496" y="34"/>
                  </a:lnTo>
                  <a:lnTo>
                    <a:pt x="503" y="41"/>
                  </a:lnTo>
                  <a:lnTo>
                    <a:pt x="509" y="49"/>
                  </a:lnTo>
                  <a:lnTo>
                    <a:pt x="514" y="57"/>
                  </a:lnTo>
                  <a:lnTo>
                    <a:pt x="517" y="67"/>
                  </a:lnTo>
                  <a:lnTo>
                    <a:pt x="517" y="77"/>
                  </a:lnTo>
                  <a:lnTo>
                    <a:pt x="517" y="811"/>
                  </a:lnTo>
                  <a:lnTo>
                    <a:pt x="517" y="821"/>
                  </a:lnTo>
                  <a:lnTo>
                    <a:pt x="514" y="831"/>
                  </a:lnTo>
                  <a:lnTo>
                    <a:pt x="509" y="839"/>
                  </a:lnTo>
                  <a:lnTo>
                    <a:pt x="503" y="847"/>
                  </a:lnTo>
                  <a:lnTo>
                    <a:pt x="496" y="854"/>
                  </a:lnTo>
                  <a:lnTo>
                    <a:pt x="487" y="858"/>
                  </a:lnTo>
                  <a:lnTo>
                    <a:pt x="477" y="861"/>
                  </a:lnTo>
                  <a:lnTo>
                    <a:pt x="467" y="862"/>
                  </a:lnTo>
                  <a:lnTo>
                    <a:pt x="77" y="862"/>
                  </a:lnTo>
                  <a:lnTo>
                    <a:pt x="67" y="861"/>
                  </a:lnTo>
                  <a:lnTo>
                    <a:pt x="57" y="858"/>
                  </a:lnTo>
                  <a:lnTo>
                    <a:pt x="49" y="854"/>
                  </a:lnTo>
                  <a:lnTo>
                    <a:pt x="41" y="847"/>
                  </a:lnTo>
                  <a:lnTo>
                    <a:pt x="34" y="839"/>
                  </a:lnTo>
                  <a:lnTo>
                    <a:pt x="30" y="831"/>
                  </a:lnTo>
                  <a:lnTo>
                    <a:pt x="27" y="821"/>
                  </a:lnTo>
                  <a:lnTo>
                    <a:pt x="26" y="811"/>
                  </a:lnTo>
                  <a:lnTo>
                    <a:pt x="26" y="77"/>
                  </a:lnTo>
                  <a:close/>
                  <a:moveTo>
                    <a:pt x="543" y="77"/>
                  </a:moveTo>
                  <a:lnTo>
                    <a:pt x="543" y="69"/>
                  </a:lnTo>
                  <a:lnTo>
                    <a:pt x="542" y="61"/>
                  </a:lnTo>
                  <a:lnTo>
                    <a:pt x="540" y="54"/>
                  </a:lnTo>
                  <a:lnTo>
                    <a:pt x="537" y="47"/>
                  </a:lnTo>
                  <a:lnTo>
                    <a:pt x="530" y="34"/>
                  </a:lnTo>
                  <a:lnTo>
                    <a:pt x="522" y="23"/>
                  </a:lnTo>
                  <a:lnTo>
                    <a:pt x="510" y="13"/>
                  </a:lnTo>
                  <a:lnTo>
                    <a:pt x="497" y="6"/>
                  </a:lnTo>
                  <a:lnTo>
                    <a:pt x="490" y="3"/>
                  </a:lnTo>
                  <a:lnTo>
                    <a:pt x="482" y="1"/>
                  </a:lnTo>
                  <a:lnTo>
                    <a:pt x="474" y="0"/>
                  </a:lnTo>
                  <a:lnTo>
                    <a:pt x="467" y="0"/>
                  </a:lnTo>
                  <a:lnTo>
                    <a:pt x="77" y="0"/>
                  </a:lnTo>
                  <a:lnTo>
                    <a:pt x="69" y="0"/>
                  </a:lnTo>
                  <a:lnTo>
                    <a:pt x="61" y="1"/>
                  </a:lnTo>
                  <a:lnTo>
                    <a:pt x="54" y="3"/>
                  </a:lnTo>
                  <a:lnTo>
                    <a:pt x="47" y="6"/>
                  </a:lnTo>
                  <a:lnTo>
                    <a:pt x="34" y="13"/>
                  </a:lnTo>
                  <a:lnTo>
                    <a:pt x="23" y="23"/>
                  </a:lnTo>
                  <a:lnTo>
                    <a:pt x="13" y="34"/>
                  </a:lnTo>
                  <a:lnTo>
                    <a:pt x="6" y="47"/>
                  </a:lnTo>
                  <a:lnTo>
                    <a:pt x="3" y="54"/>
                  </a:lnTo>
                  <a:lnTo>
                    <a:pt x="1" y="61"/>
                  </a:lnTo>
                  <a:lnTo>
                    <a:pt x="0" y="69"/>
                  </a:lnTo>
                  <a:lnTo>
                    <a:pt x="0" y="77"/>
                  </a:lnTo>
                  <a:lnTo>
                    <a:pt x="0" y="811"/>
                  </a:lnTo>
                  <a:lnTo>
                    <a:pt x="0" y="819"/>
                  </a:lnTo>
                  <a:lnTo>
                    <a:pt x="1" y="827"/>
                  </a:lnTo>
                  <a:lnTo>
                    <a:pt x="3" y="834"/>
                  </a:lnTo>
                  <a:lnTo>
                    <a:pt x="6" y="841"/>
                  </a:lnTo>
                  <a:lnTo>
                    <a:pt x="13" y="854"/>
                  </a:lnTo>
                  <a:lnTo>
                    <a:pt x="23" y="865"/>
                  </a:lnTo>
                  <a:lnTo>
                    <a:pt x="34" y="875"/>
                  </a:lnTo>
                  <a:lnTo>
                    <a:pt x="47" y="882"/>
                  </a:lnTo>
                  <a:lnTo>
                    <a:pt x="54" y="885"/>
                  </a:lnTo>
                  <a:lnTo>
                    <a:pt x="61" y="887"/>
                  </a:lnTo>
                  <a:lnTo>
                    <a:pt x="69" y="888"/>
                  </a:lnTo>
                  <a:lnTo>
                    <a:pt x="77" y="888"/>
                  </a:lnTo>
                  <a:lnTo>
                    <a:pt x="467" y="888"/>
                  </a:lnTo>
                  <a:lnTo>
                    <a:pt x="474" y="888"/>
                  </a:lnTo>
                  <a:lnTo>
                    <a:pt x="482" y="887"/>
                  </a:lnTo>
                  <a:lnTo>
                    <a:pt x="490" y="885"/>
                  </a:lnTo>
                  <a:lnTo>
                    <a:pt x="497" y="882"/>
                  </a:lnTo>
                  <a:lnTo>
                    <a:pt x="510" y="875"/>
                  </a:lnTo>
                  <a:lnTo>
                    <a:pt x="522" y="865"/>
                  </a:lnTo>
                  <a:lnTo>
                    <a:pt x="530" y="854"/>
                  </a:lnTo>
                  <a:lnTo>
                    <a:pt x="537" y="841"/>
                  </a:lnTo>
                  <a:lnTo>
                    <a:pt x="540" y="834"/>
                  </a:lnTo>
                  <a:lnTo>
                    <a:pt x="542" y="827"/>
                  </a:lnTo>
                  <a:lnTo>
                    <a:pt x="543" y="819"/>
                  </a:lnTo>
                  <a:lnTo>
                    <a:pt x="543" y="811"/>
                  </a:lnTo>
                  <a:lnTo>
                    <a:pt x="543" y="7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0" name="Freeform 28"/>
            <p:cNvSpPr>
              <a:spLocks/>
            </p:cNvSpPr>
            <p:nvPr/>
          </p:nvSpPr>
          <p:spPr bwMode="auto">
            <a:xfrm>
              <a:off x="16" y="242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0"/>
                  </a:moveTo>
                  <a:lnTo>
                    <a:pt x="0" y="86"/>
                  </a:lnTo>
                  <a:lnTo>
                    <a:pt x="0" y="92"/>
                  </a:lnTo>
                  <a:lnTo>
                    <a:pt x="3" y="97"/>
                  </a:lnTo>
                  <a:lnTo>
                    <a:pt x="6" y="103"/>
                  </a:lnTo>
                  <a:lnTo>
                    <a:pt x="9" y="107"/>
                  </a:lnTo>
                  <a:lnTo>
                    <a:pt x="13" y="110"/>
                  </a:lnTo>
                  <a:lnTo>
                    <a:pt x="19" y="113"/>
                  </a:lnTo>
                  <a:lnTo>
                    <a:pt x="24" y="116"/>
                  </a:lnTo>
                  <a:lnTo>
                    <a:pt x="30" y="116"/>
                  </a:lnTo>
                  <a:lnTo>
                    <a:pt x="420" y="116"/>
                  </a:lnTo>
                  <a:lnTo>
                    <a:pt x="426" y="116"/>
                  </a:lnTo>
                  <a:lnTo>
                    <a:pt x="432" y="113"/>
                  </a:lnTo>
                  <a:lnTo>
                    <a:pt x="436" y="110"/>
                  </a:lnTo>
                  <a:lnTo>
                    <a:pt x="442" y="107"/>
                  </a:lnTo>
                  <a:lnTo>
                    <a:pt x="445" y="103"/>
                  </a:lnTo>
                  <a:lnTo>
                    <a:pt x="447" y="97"/>
                  </a:lnTo>
                  <a:lnTo>
                    <a:pt x="449" y="92"/>
                  </a:lnTo>
                  <a:lnTo>
                    <a:pt x="450" y="86"/>
                  </a:lnTo>
                  <a:lnTo>
                    <a:pt x="4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1" name="Freeform 29"/>
            <p:cNvSpPr>
              <a:spLocks/>
            </p:cNvSpPr>
            <p:nvPr/>
          </p:nvSpPr>
          <p:spPr bwMode="auto">
            <a:xfrm>
              <a:off x="55" y="152"/>
              <a:ext cx="36" cy="72"/>
            </a:xfrm>
            <a:custGeom>
              <a:avLst/>
              <a:gdLst>
                <a:gd name="T0" fmla="*/ 0 w 107"/>
                <a:gd name="T1" fmla="*/ 0 h 217"/>
                <a:gd name="T2" fmla="*/ 0 w 107"/>
                <a:gd name="T3" fmla="*/ 0 h 217"/>
                <a:gd name="T4" fmla="*/ 0 w 107"/>
                <a:gd name="T5" fmla="*/ 0 h 217"/>
                <a:gd name="T6" fmla="*/ 0 w 107"/>
                <a:gd name="T7" fmla="*/ 0 h 217"/>
                <a:gd name="T8" fmla="*/ 0 w 107"/>
                <a:gd name="T9" fmla="*/ 0 h 217"/>
                <a:gd name="T10" fmla="*/ 0 w 107"/>
                <a:gd name="T11" fmla="*/ 0 h 217"/>
                <a:gd name="T12" fmla="*/ 0 w 107"/>
                <a:gd name="T13" fmla="*/ 0 h 217"/>
                <a:gd name="T14" fmla="*/ 0 w 107"/>
                <a:gd name="T15" fmla="*/ 0 h 217"/>
                <a:gd name="T16" fmla="*/ 0 w 107"/>
                <a:gd name="T17" fmla="*/ 0 h 217"/>
                <a:gd name="T18" fmla="*/ 0 w 107"/>
                <a:gd name="T19" fmla="*/ 0 h 217"/>
                <a:gd name="T20" fmla="*/ 0 w 107"/>
                <a:gd name="T21" fmla="*/ 0 h 217"/>
                <a:gd name="T22" fmla="*/ 0 w 107"/>
                <a:gd name="T23" fmla="*/ 0 h 217"/>
                <a:gd name="T24" fmla="*/ 0 w 107"/>
                <a:gd name="T25" fmla="*/ 0 h 217"/>
                <a:gd name="T26" fmla="*/ 0 w 107"/>
                <a:gd name="T27" fmla="*/ 0 h 217"/>
                <a:gd name="T28" fmla="*/ 0 w 107"/>
                <a:gd name="T29" fmla="*/ 0 h 217"/>
                <a:gd name="T30" fmla="*/ 0 w 107"/>
                <a:gd name="T31" fmla="*/ 0 h 217"/>
                <a:gd name="T32" fmla="*/ 0 w 107"/>
                <a:gd name="T33" fmla="*/ 0 h 217"/>
                <a:gd name="T34" fmla="*/ 0 w 107"/>
                <a:gd name="T35" fmla="*/ 0 h 217"/>
                <a:gd name="T36" fmla="*/ 0 w 107"/>
                <a:gd name="T37" fmla="*/ 0 h 217"/>
                <a:gd name="T38" fmla="*/ 0 w 107"/>
                <a:gd name="T39" fmla="*/ 0 h 217"/>
                <a:gd name="T40" fmla="*/ 0 w 107"/>
                <a:gd name="T41" fmla="*/ 0 h 217"/>
                <a:gd name="T42" fmla="*/ 0 w 107"/>
                <a:gd name="T43" fmla="*/ 0 h 217"/>
                <a:gd name="T44" fmla="*/ 0 w 107"/>
                <a:gd name="T45" fmla="*/ 0 h 217"/>
                <a:gd name="T46" fmla="*/ 0 w 107"/>
                <a:gd name="T47" fmla="*/ 0 h 217"/>
                <a:gd name="T48" fmla="*/ 0 w 107"/>
                <a:gd name="T49" fmla="*/ 0 h 217"/>
                <a:gd name="T50" fmla="*/ 0 w 107"/>
                <a:gd name="T51" fmla="*/ 0 h 217"/>
                <a:gd name="T52" fmla="*/ 0 w 107"/>
                <a:gd name="T53" fmla="*/ 0 h 217"/>
                <a:gd name="T54" fmla="*/ 0 w 107"/>
                <a:gd name="T55" fmla="*/ 0 h 217"/>
                <a:gd name="T56" fmla="*/ 0 w 107"/>
                <a:gd name="T57" fmla="*/ 0 h 217"/>
                <a:gd name="T58" fmla="*/ 0 w 107"/>
                <a:gd name="T59" fmla="*/ 0 h 217"/>
                <a:gd name="T60" fmla="*/ 0 w 107"/>
                <a:gd name="T61" fmla="*/ 0 h 217"/>
                <a:gd name="T62" fmla="*/ 0 w 107"/>
                <a:gd name="T63" fmla="*/ 0 h 217"/>
                <a:gd name="T64" fmla="*/ 0 w 107"/>
                <a:gd name="T65" fmla="*/ 0 h 217"/>
                <a:gd name="T66" fmla="*/ 0 w 107"/>
                <a:gd name="T67" fmla="*/ 0 h 217"/>
                <a:gd name="T68" fmla="*/ 0 w 107"/>
                <a:gd name="T69" fmla="*/ 0 h 217"/>
                <a:gd name="T70" fmla="*/ 0 w 107"/>
                <a:gd name="T71" fmla="*/ 0 h 217"/>
                <a:gd name="T72" fmla="*/ 0 w 107"/>
                <a:gd name="T73" fmla="*/ 0 h 217"/>
                <a:gd name="T74" fmla="*/ 0 w 107"/>
                <a:gd name="T75" fmla="*/ 0 h 217"/>
                <a:gd name="T76" fmla="*/ 0 w 107"/>
                <a:gd name="T77" fmla="*/ 0 h 217"/>
                <a:gd name="T78" fmla="*/ 0 w 107"/>
                <a:gd name="T79" fmla="*/ 0 h 217"/>
                <a:gd name="T80" fmla="*/ 0 w 107"/>
                <a:gd name="T81" fmla="*/ 0 h 217"/>
                <a:gd name="T82" fmla="*/ 0 w 107"/>
                <a:gd name="T83" fmla="*/ 0 h 217"/>
                <a:gd name="T84" fmla="*/ 0 w 107"/>
                <a:gd name="T85" fmla="*/ 0 h 217"/>
                <a:gd name="T86" fmla="*/ 0 w 107"/>
                <a:gd name="T87" fmla="*/ 0 h 217"/>
                <a:gd name="T88" fmla="*/ 0 w 107"/>
                <a:gd name="T89" fmla="*/ 0 h 217"/>
                <a:gd name="T90" fmla="*/ 0 w 107"/>
                <a:gd name="T91" fmla="*/ 0 h 217"/>
                <a:gd name="T92" fmla="*/ 0 w 107"/>
                <a:gd name="T93" fmla="*/ 0 h 217"/>
                <a:gd name="T94" fmla="*/ 0 w 107"/>
                <a:gd name="T95" fmla="*/ 0 h 217"/>
                <a:gd name="T96" fmla="*/ 0 w 107"/>
                <a:gd name="T97" fmla="*/ 0 h 217"/>
                <a:gd name="T98" fmla="*/ 0 w 107"/>
                <a:gd name="T99" fmla="*/ 0 h 217"/>
                <a:gd name="T100" fmla="*/ 0 w 107"/>
                <a:gd name="T101" fmla="*/ 0 h 217"/>
                <a:gd name="T102" fmla="*/ 0 w 107"/>
                <a:gd name="T103" fmla="*/ 0 h 217"/>
                <a:gd name="T104" fmla="*/ 0 w 107"/>
                <a:gd name="T105" fmla="*/ 0 h 21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07"/>
                <a:gd name="T160" fmla="*/ 0 h 217"/>
                <a:gd name="T161" fmla="*/ 107 w 107"/>
                <a:gd name="T162" fmla="*/ 217 h 21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07" h="217">
                  <a:moveTo>
                    <a:pt x="74" y="166"/>
                  </a:moveTo>
                  <a:lnTo>
                    <a:pt x="74" y="50"/>
                  </a:lnTo>
                  <a:lnTo>
                    <a:pt x="78" y="50"/>
                  </a:lnTo>
                  <a:lnTo>
                    <a:pt x="83" y="50"/>
                  </a:lnTo>
                  <a:lnTo>
                    <a:pt x="86" y="50"/>
                  </a:lnTo>
                  <a:lnTo>
                    <a:pt x="90" y="50"/>
                  </a:lnTo>
                  <a:lnTo>
                    <a:pt x="94" y="50"/>
                  </a:lnTo>
                  <a:lnTo>
                    <a:pt x="98" y="50"/>
                  </a:lnTo>
                  <a:lnTo>
                    <a:pt x="103" y="48"/>
                  </a:lnTo>
                  <a:lnTo>
                    <a:pt x="107" y="48"/>
                  </a:lnTo>
                  <a:lnTo>
                    <a:pt x="106" y="45"/>
                  </a:lnTo>
                  <a:lnTo>
                    <a:pt x="104" y="41"/>
                  </a:lnTo>
                  <a:lnTo>
                    <a:pt x="103" y="38"/>
                  </a:lnTo>
                  <a:lnTo>
                    <a:pt x="101" y="35"/>
                  </a:lnTo>
                  <a:lnTo>
                    <a:pt x="98" y="31"/>
                  </a:lnTo>
                  <a:lnTo>
                    <a:pt x="97" y="28"/>
                  </a:lnTo>
                  <a:lnTo>
                    <a:pt x="96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90" y="23"/>
                  </a:lnTo>
                  <a:lnTo>
                    <a:pt x="87" y="23"/>
                  </a:lnTo>
                  <a:lnTo>
                    <a:pt x="84" y="23"/>
                  </a:lnTo>
                  <a:lnTo>
                    <a:pt x="81" y="23"/>
                  </a:lnTo>
                  <a:lnTo>
                    <a:pt x="78" y="23"/>
                  </a:lnTo>
                  <a:lnTo>
                    <a:pt x="77" y="23"/>
                  </a:lnTo>
                  <a:lnTo>
                    <a:pt x="74" y="24"/>
                  </a:lnTo>
                  <a:lnTo>
                    <a:pt x="74" y="0"/>
                  </a:lnTo>
                  <a:lnTo>
                    <a:pt x="68" y="1"/>
                  </a:lnTo>
                  <a:lnTo>
                    <a:pt x="63" y="1"/>
                  </a:lnTo>
                  <a:lnTo>
                    <a:pt x="57" y="3"/>
                  </a:lnTo>
                  <a:lnTo>
                    <a:pt x="50" y="4"/>
                  </a:lnTo>
                  <a:lnTo>
                    <a:pt x="44" y="4"/>
                  </a:lnTo>
                  <a:lnTo>
                    <a:pt x="38" y="5"/>
                  </a:lnTo>
                  <a:lnTo>
                    <a:pt x="33" y="7"/>
                  </a:lnTo>
                  <a:lnTo>
                    <a:pt x="26" y="7"/>
                  </a:lnTo>
                  <a:lnTo>
                    <a:pt x="26" y="166"/>
                  </a:lnTo>
                  <a:lnTo>
                    <a:pt x="26" y="178"/>
                  </a:lnTo>
                  <a:lnTo>
                    <a:pt x="23" y="187"/>
                  </a:lnTo>
                  <a:lnTo>
                    <a:pt x="20" y="196"/>
                  </a:lnTo>
                  <a:lnTo>
                    <a:pt x="17" y="201"/>
                  </a:lnTo>
                  <a:lnTo>
                    <a:pt x="13" y="207"/>
                  </a:lnTo>
                  <a:lnTo>
                    <a:pt x="8" y="211"/>
                  </a:lnTo>
                  <a:lnTo>
                    <a:pt x="4" y="214"/>
                  </a:lnTo>
                  <a:lnTo>
                    <a:pt x="0" y="217"/>
                  </a:lnTo>
                  <a:lnTo>
                    <a:pt x="100" y="217"/>
                  </a:lnTo>
                  <a:lnTo>
                    <a:pt x="96" y="214"/>
                  </a:lnTo>
                  <a:lnTo>
                    <a:pt x="91" y="211"/>
                  </a:lnTo>
                  <a:lnTo>
                    <a:pt x="87" y="207"/>
                  </a:lnTo>
                  <a:lnTo>
                    <a:pt x="84" y="201"/>
                  </a:lnTo>
                  <a:lnTo>
                    <a:pt x="80" y="196"/>
                  </a:lnTo>
                  <a:lnTo>
                    <a:pt x="77" y="187"/>
                  </a:lnTo>
                  <a:lnTo>
                    <a:pt x="74" y="178"/>
                  </a:lnTo>
                  <a:lnTo>
                    <a:pt x="74" y="16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2" name="Freeform 30"/>
            <p:cNvSpPr>
              <a:spLocks/>
            </p:cNvSpPr>
            <p:nvPr/>
          </p:nvSpPr>
          <p:spPr bwMode="auto">
            <a:xfrm>
              <a:off x="107" y="92"/>
              <a:ext cx="51" cy="132"/>
            </a:xfrm>
            <a:custGeom>
              <a:avLst/>
              <a:gdLst>
                <a:gd name="T0" fmla="*/ 0 w 151"/>
                <a:gd name="T1" fmla="*/ 0 h 396"/>
                <a:gd name="T2" fmla="*/ 0 w 151"/>
                <a:gd name="T3" fmla="*/ 0 h 396"/>
                <a:gd name="T4" fmla="*/ 0 w 151"/>
                <a:gd name="T5" fmla="*/ 0 h 396"/>
                <a:gd name="T6" fmla="*/ 0 w 151"/>
                <a:gd name="T7" fmla="*/ 0 h 396"/>
                <a:gd name="T8" fmla="*/ 0 w 151"/>
                <a:gd name="T9" fmla="*/ 0 h 396"/>
                <a:gd name="T10" fmla="*/ 0 w 151"/>
                <a:gd name="T11" fmla="*/ 0 h 396"/>
                <a:gd name="T12" fmla="*/ 0 w 151"/>
                <a:gd name="T13" fmla="*/ 0 h 396"/>
                <a:gd name="T14" fmla="*/ 0 w 151"/>
                <a:gd name="T15" fmla="*/ 0 h 396"/>
                <a:gd name="T16" fmla="*/ 0 w 151"/>
                <a:gd name="T17" fmla="*/ 0 h 396"/>
                <a:gd name="T18" fmla="*/ 0 w 151"/>
                <a:gd name="T19" fmla="*/ 0 h 396"/>
                <a:gd name="T20" fmla="*/ 0 w 151"/>
                <a:gd name="T21" fmla="*/ 0 h 396"/>
                <a:gd name="T22" fmla="*/ 0 w 151"/>
                <a:gd name="T23" fmla="*/ 0 h 396"/>
                <a:gd name="T24" fmla="*/ 0 w 151"/>
                <a:gd name="T25" fmla="*/ 0 h 396"/>
                <a:gd name="T26" fmla="*/ 0 w 151"/>
                <a:gd name="T27" fmla="*/ 0 h 396"/>
                <a:gd name="T28" fmla="*/ 0 w 151"/>
                <a:gd name="T29" fmla="*/ 0 h 396"/>
                <a:gd name="T30" fmla="*/ 0 w 151"/>
                <a:gd name="T31" fmla="*/ 0 h 396"/>
                <a:gd name="T32" fmla="*/ 0 w 151"/>
                <a:gd name="T33" fmla="*/ 0 h 396"/>
                <a:gd name="T34" fmla="*/ 0 w 151"/>
                <a:gd name="T35" fmla="*/ 0 h 396"/>
                <a:gd name="T36" fmla="*/ 0 w 151"/>
                <a:gd name="T37" fmla="*/ 0 h 396"/>
                <a:gd name="T38" fmla="*/ 0 w 151"/>
                <a:gd name="T39" fmla="*/ 0 h 396"/>
                <a:gd name="T40" fmla="*/ 0 w 151"/>
                <a:gd name="T41" fmla="*/ 0 h 396"/>
                <a:gd name="T42" fmla="*/ 0 w 151"/>
                <a:gd name="T43" fmla="*/ 0 h 396"/>
                <a:gd name="T44" fmla="*/ 0 w 151"/>
                <a:gd name="T45" fmla="*/ 0 h 396"/>
                <a:gd name="T46" fmla="*/ 0 w 151"/>
                <a:gd name="T47" fmla="*/ 0 h 396"/>
                <a:gd name="T48" fmla="*/ 0 w 151"/>
                <a:gd name="T49" fmla="*/ 0 h 396"/>
                <a:gd name="T50" fmla="*/ 0 w 151"/>
                <a:gd name="T51" fmla="*/ 0 h 396"/>
                <a:gd name="T52" fmla="*/ 0 w 151"/>
                <a:gd name="T53" fmla="*/ 0 h 396"/>
                <a:gd name="T54" fmla="*/ 0 w 151"/>
                <a:gd name="T55" fmla="*/ 0 h 396"/>
                <a:gd name="T56" fmla="*/ 0 w 151"/>
                <a:gd name="T57" fmla="*/ 0 h 396"/>
                <a:gd name="T58" fmla="*/ 0 w 151"/>
                <a:gd name="T59" fmla="*/ 0 h 396"/>
                <a:gd name="T60" fmla="*/ 0 w 151"/>
                <a:gd name="T61" fmla="*/ 0 h 396"/>
                <a:gd name="T62" fmla="*/ 0 w 151"/>
                <a:gd name="T63" fmla="*/ 0 h 396"/>
                <a:gd name="T64" fmla="*/ 0 w 151"/>
                <a:gd name="T65" fmla="*/ 0 h 396"/>
                <a:gd name="T66" fmla="*/ 0 w 151"/>
                <a:gd name="T67" fmla="*/ 0 h 396"/>
                <a:gd name="T68" fmla="*/ 0 w 151"/>
                <a:gd name="T69" fmla="*/ 0 h 396"/>
                <a:gd name="T70" fmla="*/ 0 w 151"/>
                <a:gd name="T71" fmla="*/ 0 h 396"/>
                <a:gd name="T72" fmla="*/ 0 w 151"/>
                <a:gd name="T73" fmla="*/ 0 h 396"/>
                <a:gd name="T74" fmla="*/ 0 w 151"/>
                <a:gd name="T75" fmla="*/ 0 h 396"/>
                <a:gd name="T76" fmla="*/ 0 w 151"/>
                <a:gd name="T77" fmla="*/ 0 h 396"/>
                <a:gd name="T78" fmla="*/ 0 w 151"/>
                <a:gd name="T79" fmla="*/ 0 h 396"/>
                <a:gd name="T80" fmla="*/ 0 w 151"/>
                <a:gd name="T81" fmla="*/ 0 h 396"/>
                <a:gd name="T82" fmla="*/ 0 w 151"/>
                <a:gd name="T83" fmla="*/ 0 h 396"/>
                <a:gd name="T84" fmla="*/ 0 w 151"/>
                <a:gd name="T85" fmla="*/ 0 h 396"/>
                <a:gd name="T86" fmla="*/ 0 w 151"/>
                <a:gd name="T87" fmla="*/ 0 h 396"/>
                <a:gd name="T88" fmla="*/ 0 w 151"/>
                <a:gd name="T89" fmla="*/ 0 h 396"/>
                <a:gd name="T90" fmla="*/ 0 w 151"/>
                <a:gd name="T91" fmla="*/ 0 h 396"/>
                <a:gd name="T92" fmla="*/ 0 w 151"/>
                <a:gd name="T93" fmla="*/ 0 h 396"/>
                <a:gd name="T94" fmla="*/ 0 w 151"/>
                <a:gd name="T95" fmla="*/ 0 h 396"/>
                <a:gd name="T96" fmla="*/ 0 w 151"/>
                <a:gd name="T97" fmla="*/ 0 h 396"/>
                <a:gd name="T98" fmla="*/ 0 w 151"/>
                <a:gd name="T99" fmla="*/ 0 h 39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1"/>
                <a:gd name="T151" fmla="*/ 0 h 396"/>
                <a:gd name="T152" fmla="*/ 151 w 151"/>
                <a:gd name="T153" fmla="*/ 396 h 39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1" h="396">
                  <a:moveTo>
                    <a:pt x="151" y="396"/>
                  </a:moveTo>
                  <a:lnTo>
                    <a:pt x="148" y="392"/>
                  </a:lnTo>
                  <a:lnTo>
                    <a:pt x="145" y="389"/>
                  </a:lnTo>
                  <a:lnTo>
                    <a:pt x="141" y="385"/>
                  </a:lnTo>
                  <a:lnTo>
                    <a:pt x="138" y="380"/>
                  </a:lnTo>
                  <a:lnTo>
                    <a:pt x="135" y="375"/>
                  </a:lnTo>
                  <a:lnTo>
                    <a:pt x="132" y="367"/>
                  </a:lnTo>
                  <a:lnTo>
                    <a:pt x="130" y="360"/>
                  </a:lnTo>
                  <a:lnTo>
                    <a:pt x="128" y="352"/>
                  </a:lnTo>
                  <a:lnTo>
                    <a:pt x="124" y="335"/>
                  </a:lnTo>
                  <a:lnTo>
                    <a:pt x="118" y="316"/>
                  </a:lnTo>
                  <a:lnTo>
                    <a:pt x="112" y="297"/>
                  </a:lnTo>
                  <a:lnTo>
                    <a:pt x="104" y="277"/>
                  </a:lnTo>
                  <a:lnTo>
                    <a:pt x="95" y="257"/>
                  </a:lnTo>
                  <a:lnTo>
                    <a:pt x="84" y="237"/>
                  </a:lnTo>
                  <a:lnTo>
                    <a:pt x="71" y="219"/>
                  </a:lnTo>
                  <a:lnTo>
                    <a:pt x="57" y="200"/>
                  </a:lnTo>
                  <a:lnTo>
                    <a:pt x="71" y="192"/>
                  </a:lnTo>
                  <a:lnTo>
                    <a:pt x="84" y="182"/>
                  </a:lnTo>
                  <a:lnTo>
                    <a:pt x="95" y="170"/>
                  </a:lnTo>
                  <a:lnTo>
                    <a:pt x="105" y="157"/>
                  </a:lnTo>
                  <a:lnTo>
                    <a:pt x="112" y="144"/>
                  </a:lnTo>
                  <a:lnTo>
                    <a:pt x="118" y="130"/>
                  </a:lnTo>
                  <a:lnTo>
                    <a:pt x="121" y="116"/>
                  </a:lnTo>
                  <a:lnTo>
                    <a:pt x="122" y="100"/>
                  </a:lnTo>
                  <a:lnTo>
                    <a:pt x="122" y="87"/>
                  </a:lnTo>
                  <a:lnTo>
                    <a:pt x="120" y="76"/>
                  </a:lnTo>
                  <a:lnTo>
                    <a:pt x="117" y="64"/>
                  </a:lnTo>
                  <a:lnTo>
                    <a:pt x="111" y="54"/>
                  </a:lnTo>
                  <a:lnTo>
                    <a:pt x="105" y="43"/>
                  </a:lnTo>
                  <a:lnTo>
                    <a:pt x="98" y="33"/>
                  </a:lnTo>
                  <a:lnTo>
                    <a:pt x="88" y="24"/>
                  </a:lnTo>
                  <a:lnTo>
                    <a:pt x="78" y="17"/>
                  </a:lnTo>
                  <a:lnTo>
                    <a:pt x="74" y="14"/>
                  </a:lnTo>
                  <a:lnTo>
                    <a:pt x="70" y="11"/>
                  </a:lnTo>
                  <a:lnTo>
                    <a:pt x="64" y="9"/>
                  </a:lnTo>
                  <a:lnTo>
                    <a:pt x="60" y="7"/>
                  </a:lnTo>
                  <a:lnTo>
                    <a:pt x="54" y="4"/>
                  </a:lnTo>
                  <a:lnTo>
                    <a:pt x="48" y="3"/>
                  </a:lnTo>
                  <a:lnTo>
                    <a:pt x="42" y="1"/>
                  </a:lnTo>
                  <a:lnTo>
                    <a:pt x="35" y="0"/>
                  </a:lnTo>
                  <a:lnTo>
                    <a:pt x="38" y="4"/>
                  </a:lnTo>
                  <a:lnTo>
                    <a:pt x="40" y="10"/>
                  </a:lnTo>
                  <a:lnTo>
                    <a:pt x="41" y="14"/>
                  </a:lnTo>
                  <a:lnTo>
                    <a:pt x="42" y="20"/>
                  </a:lnTo>
                  <a:lnTo>
                    <a:pt x="44" y="24"/>
                  </a:lnTo>
                  <a:lnTo>
                    <a:pt x="45" y="30"/>
                  </a:lnTo>
                  <a:lnTo>
                    <a:pt x="47" y="36"/>
                  </a:lnTo>
                  <a:lnTo>
                    <a:pt x="47" y="40"/>
                  </a:lnTo>
                  <a:lnTo>
                    <a:pt x="52" y="46"/>
                  </a:lnTo>
                  <a:lnTo>
                    <a:pt x="58" y="51"/>
                  </a:lnTo>
                  <a:lnTo>
                    <a:pt x="62" y="59"/>
                  </a:lnTo>
                  <a:lnTo>
                    <a:pt x="67" y="66"/>
                  </a:lnTo>
                  <a:lnTo>
                    <a:pt x="70" y="74"/>
                  </a:lnTo>
                  <a:lnTo>
                    <a:pt x="72" y="81"/>
                  </a:lnTo>
                  <a:lnTo>
                    <a:pt x="72" y="91"/>
                  </a:lnTo>
                  <a:lnTo>
                    <a:pt x="74" y="100"/>
                  </a:lnTo>
                  <a:lnTo>
                    <a:pt x="72" y="113"/>
                  </a:lnTo>
                  <a:lnTo>
                    <a:pt x="70" y="124"/>
                  </a:lnTo>
                  <a:lnTo>
                    <a:pt x="65" y="137"/>
                  </a:lnTo>
                  <a:lnTo>
                    <a:pt x="58" y="150"/>
                  </a:lnTo>
                  <a:lnTo>
                    <a:pt x="48" y="162"/>
                  </a:lnTo>
                  <a:lnTo>
                    <a:pt x="35" y="172"/>
                  </a:lnTo>
                  <a:lnTo>
                    <a:pt x="28" y="177"/>
                  </a:lnTo>
                  <a:lnTo>
                    <a:pt x="20" y="182"/>
                  </a:lnTo>
                  <a:lnTo>
                    <a:pt x="11" y="186"/>
                  </a:lnTo>
                  <a:lnTo>
                    <a:pt x="0" y="190"/>
                  </a:lnTo>
                  <a:lnTo>
                    <a:pt x="2" y="193"/>
                  </a:lnTo>
                  <a:lnTo>
                    <a:pt x="4" y="196"/>
                  </a:lnTo>
                  <a:lnTo>
                    <a:pt x="5" y="200"/>
                  </a:lnTo>
                  <a:lnTo>
                    <a:pt x="7" y="203"/>
                  </a:lnTo>
                  <a:lnTo>
                    <a:pt x="10" y="207"/>
                  </a:lnTo>
                  <a:lnTo>
                    <a:pt x="11" y="210"/>
                  </a:lnTo>
                  <a:lnTo>
                    <a:pt x="12" y="213"/>
                  </a:lnTo>
                  <a:lnTo>
                    <a:pt x="14" y="217"/>
                  </a:lnTo>
                  <a:lnTo>
                    <a:pt x="15" y="216"/>
                  </a:lnTo>
                  <a:lnTo>
                    <a:pt x="17" y="216"/>
                  </a:lnTo>
                  <a:lnTo>
                    <a:pt x="18" y="216"/>
                  </a:lnTo>
                  <a:lnTo>
                    <a:pt x="20" y="216"/>
                  </a:lnTo>
                  <a:lnTo>
                    <a:pt x="21" y="214"/>
                  </a:lnTo>
                  <a:lnTo>
                    <a:pt x="22" y="214"/>
                  </a:lnTo>
                  <a:lnTo>
                    <a:pt x="32" y="227"/>
                  </a:lnTo>
                  <a:lnTo>
                    <a:pt x="41" y="240"/>
                  </a:lnTo>
                  <a:lnTo>
                    <a:pt x="50" y="256"/>
                  </a:lnTo>
                  <a:lnTo>
                    <a:pt x="57" y="272"/>
                  </a:lnTo>
                  <a:lnTo>
                    <a:pt x="64" y="287"/>
                  </a:lnTo>
                  <a:lnTo>
                    <a:pt x="70" y="305"/>
                  </a:lnTo>
                  <a:lnTo>
                    <a:pt x="74" y="322"/>
                  </a:lnTo>
                  <a:lnTo>
                    <a:pt x="77" y="339"/>
                  </a:lnTo>
                  <a:lnTo>
                    <a:pt x="78" y="350"/>
                  </a:lnTo>
                  <a:lnTo>
                    <a:pt x="78" y="360"/>
                  </a:lnTo>
                  <a:lnTo>
                    <a:pt x="77" y="369"/>
                  </a:lnTo>
                  <a:lnTo>
                    <a:pt x="74" y="376"/>
                  </a:lnTo>
                  <a:lnTo>
                    <a:pt x="71" y="383"/>
                  </a:lnTo>
                  <a:lnTo>
                    <a:pt x="68" y="387"/>
                  </a:lnTo>
                  <a:lnTo>
                    <a:pt x="65" y="392"/>
                  </a:lnTo>
                  <a:lnTo>
                    <a:pt x="62" y="396"/>
                  </a:lnTo>
                  <a:lnTo>
                    <a:pt x="151" y="39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3" name="Freeform 31"/>
            <p:cNvSpPr>
              <a:spLocks noEditPoints="1"/>
            </p:cNvSpPr>
            <p:nvPr/>
          </p:nvSpPr>
          <p:spPr bwMode="auto">
            <a:xfrm>
              <a:off x="26" y="73"/>
              <a:ext cx="98" cy="133"/>
            </a:xfrm>
            <a:custGeom>
              <a:avLst/>
              <a:gdLst>
                <a:gd name="T0" fmla="*/ 0 w 294"/>
                <a:gd name="T1" fmla="*/ 0 h 399"/>
                <a:gd name="T2" fmla="*/ 0 w 294"/>
                <a:gd name="T3" fmla="*/ 0 h 399"/>
                <a:gd name="T4" fmla="*/ 0 w 294"/>
                <a:gd name="T5" fmla="*/ 0 h 399"/>
                <a:gd name="T6" fmla="*/ 0 w 294"/>
                <a:gd name="T7" fmla="*/ 0 h 399"/>
                <a:gd name="T8" fmla="*/ 0 w 294"/>
                <a:gd name="T9" fmla="*/ 0 h 399"/>
                <a:gd name="T10" fmla="*/ 0 w 294"/>
                <a:gd name="T11" fmla="*/ 0 h 399"/>
                <a:gd name="T12" fmla="*/ 0 w 294"/>
                <a:gd name="T13" fmla="*/ 0 h 399"/>
                <a:gd name="T14" fmla="*/ 0 w 294"/>
                <a:gd name="T15" fmla="*/ 0 h 399"/>
                <a:gd name="T16" fmla="*/ 0 w 294"/>
                <a:gd name="T17" fmla="*/ 0 h 399"/>
                <a:gd name="T18" fmla="*/ 0 w 294"/>
                <a:gd name="T19" fmla="*/ 0 h 399"/>
                <a:gd name="T20" fmla="*/ 0 w 294"/>
                <a:gd name="T21" fmla="*/ 0 h 399"/>
                <a:gd name="T22" fmla="*/ 0 w 294"/>
                <a:gd name="T23" fmla="*/ 0 h 399"/>
                <a:gd name="T24" fmla="*/ 0 w 294"/>
                <a:gd name="T25" fmla="*/ 0 h 399"/>
                <a:gd name="T26" fmla="*/ 0 w 294"/>
                <a:gd name="T27" fmla="*/ 0 h 399"/>
                <a:gd name="T28" fmla="*/ 0 w 294"/>
                <a:gd name="T29" fmla="*/ 0 h 399"/>
                <a:gd name="T30" fmla="*/ 0 w 294"/>
                <a:gd name="T31" fmla="*/ 0 h 399"/>
                <a:gd name="T32" fmla="*/ 0 w 294"/>
                <a:gd name="T33" fmla="*/ 0 h 399"/>
                <a:gd name="T34" fmla="*/ 0 w 294"/>
                <a:gd name="T35" fmla="*/ 0 h 399"/>
                <a:gd name="T36" fmla="*/ 0 w 294"/>
                <a:gd name="T37" fmla="*/ 0 h 399"/>
                <a:gd name="T38" fmla="*/ 0 w 294"/>
                <a:gd name="T39" fmla="*/ 0 h 399"/>
                <a:gd name="T40" fmla="*/ 0 w 294"/>
                <a:gd name="T41" fmla="*/ 0 h 399"/>
                <a:gd name="T42" fmla="*/ 0 w 294"/>
                <a:gd name="T43" fmla="*/ 0 h 399"/>
                <a:gd name="T44" fmla="*/ 0 w 294"/>
                <a:gd name="T45" fmla="*/ 0 h 399"/>
                <a:gd name="T46" fmla="*/ 0 w 294"/>
                <a:gd name="T47" fmla="*/ 0 h 399"/>
                <a:gd name="T48" fmla="*/ 0 w 294"/>
                <a:gd name="T49" fmla="*/ 0 h 399"/>
                <a:gd name="T50" fmla="*/ 0 w 294"/>
                <a:gd name="T51" fmla="*/ 0 h 399"/>
                <a:gd name="T52" fmla="*/ 0 w 294"/>
                <a:gd name="T53" fmla="*/ 0 h 399"/>
                <a:gd name="T54" fmla="*/ 0 w 294"/>
                <a:gd name="T55" fmla="*/ 0 h 399"/>
                <a:gd name="T56" fmla="*/ 0 w 294"/>
                <a:gd name="T57" fmla="*/ 0 h 399"/>
                <a:gd name="T58" fmla="*/ 0 w 294"/>
                <a:gd name="T59" fmla="*/ 0 h 399"/>
                <a:gd name="T60" fmla="*/ 0 w 294"/>
                <a:gd name="T61" fmla="*/ 0 h 399"/>
                <a:gd name="T62" fmla="*/ 0 w 294"/>
                <a:gd name="T63" fmla="*/ 0 h 399"/>
                <a:gd name="T64" fmla="*/ 0 w 294"/>
                <a:gd name="T65" fmla="*/ 0 h 399"/>
                <a:gd name="T66" fmla="*/ 0 w 294"/>
                <a:gd name="T67" fmla="*/ 0 h 399"/>
                <a:gd name="T68" fmla="*/ 0 w 294"/>
                <a:gd name="T69" fmla="*/ 0 h 399"/>
                <a:gd name="T70" fmla="*/ 0 w 294"/>
                <a:gd name="T71" fmla="*/ 0 h 399"/>
                <a:gd name="T72" fmla="*/ 0 w 294"/>
                <a:gd name="T73" fmla="*/ 0 h 399"/>
                <a:gd name="T74" fmla="*/ 0 w 294"/>
                <a:gd name="T75" fmla="*/ 0 h 399"/>
                <a:gd name="T76" fmla="*/ 0 w 294"/>
                <a:gd name="T77" fmla="*/ 0 h 399"/>
                <a:gd name="T78" fmla="*/ 0 w 294"/>
                <a:gd name="T79" fmla="*/ 0 h 399"/>
                <a:gd name="T80" fmla="*/ 0 w 294"/>
                <a:gd name="T81" fmla="*/ 0 h 399"/>
                <a:gd name="T82" fmla="*/ 0 w 294"/>
                <a:gd name="T83" fmla="*/ 0 h 399"/>
                <a:gd name="T84" fmla="*/ 0 w 294"/>
                <a:gd name="T85" fmla="*/ 0 h 399"/>
                <a:gd name="T86" fmla="*/ 0 w 294"/>
                <a:gd name="T87" fmla="*/ 0 h 399"/>
                <a:gd name="T88" fmla="*/ 0 w 294"/>
                <a:gd name="T89" fmla="*/ 0 h 39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94"/>
                <a:gd name="T136" fmla="*/ 0 h 399"/>
                <a:gd name="T137" fmla="*/ 294 w 294"/>
                <a:gd name="T138" fmla="*/ 399 h 39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94" h="399">
                  <a:moveTo>
                    <a:pt x="294" y="399"/>
                  </a:moveTo>
                  <a:lnTo>
                    <a:pt x="291" y="396"/>
                  </a:lnTo>
                  <a:lnTo>
                    <a:pt x="288" y="393"/>
                  </a:lnTo>
                  <a:lnTo>
                    <a:pt x="284" y="389"/>
                  </a:lnTo>
                  <a:lnTo>
                    <a:pt x="281" y="383"/>
                  </a:lnTo>
                  <a:lnTo>
                    <a:pt x="278" y="378"/>
                  </a:lnTo>
                  <a:lnTo>
                    <a:pt x="275" y="372"/>
                  </a:lnTo>
                  <a:lnTo>
                    <a:pt x="273" y="365"/>
                  </a:lnTo>
                  <a:lnTo>
                    <a:pt x="271" y="356"/>
                  </a:lnTo>
                  <a:lnTo>
                    <a:pt x="267" y="339"/>
                  </a:lnTo>
                  <a:lnTo>
                    <a:pt x="261" y="321"/>
                  </a:lnTo>
                  <a:lnTo>
                    <a:pt x="255" y="302"/>
                  </a:lnTo>
                  <a:lnTo>
                    <a:pt x="248" y="282"/>
                  </a:lnTo>
                  <a:lnTo>
                    <a:pt x="240" y="263"/>
                  </a:lnTo>
                  <a:lnTo>
                    <a:pt x="230" y="243"/>
                  </a:lnTo>
                  <a:lnTo>
                    <a:pt x="218" y="226"/>
                  </a:lnTo>
                  <a:lnTo>
                    <a:pt x="204" y="209"/>
                  </a:lnTo>
                  <a:lnTo>
                    <a:pt x="205" y="208"/>
                  </a:lnTo>
                  <a:lnTo>
                    <a:pt x="207" y="208"/>
                  </a:lnTo>
                  <a:lnTo>
                    <a:pt x="208" y="208"/>
                  </a:lnTo>
                  <a:lnTo>
                    <a:pt x="208" y="206"/>
                  </a:lnTo>
                  <a:lnTo>
                    <a:pt x="210" y="206"/>
                  </a:lnTo>
                  <a:lnTo>
                    <a:pt x="224" y="198"/>
                  </a:lnTo>
                  <a:lnTo>
                    <a:pt x="238" y="188"/>
                  </a:lnTo>
                  <a:lnTo>
                    <a:pt x="250" y="176"/>
                  </a:lnTo>
                  <a:lnTo>
                    <a:pt x="260" y="163"/>
                  </a:lnTo>
                  <a:lnTo>
                    <a:pt x="268" y="150"/>
                  </a:lnTo>
                  <a:lnTo>
                    <a:pt x="274" y="135"/>
                  </a:lnTo>
                  <a:lnTo>
                    <a:pt x="277" y="120"/>
                  </a:lnTo>
                  <a:lnTo>
                    <a:pt x="278" y="103"/>
                  </a:lnTo>
                  <a:lnTo>
                    <a:pt x="278" y="92"/>
                  </a:lnTo>
                  <a:lnTo>
                    <a:pt x="275" y="80"/>
                  </a:lnTo>
                  <a:lnTo>
                    <a:pt x="273" y="69"/>
                  </a:lnTo>
                  <a:lnTo>
                    <a:pt x="267" y="57"/>
                  </a:lnTo>
                  <a:lnTo>
                    <a:pt x="261" y="47"/>
                  </a:lnTo>
                  <a:lnTo>
                    <a:pt x="254" y="37"/>
                  </a:lnTo>
                  <a:lnTo>
                    <a:pt x="244" y="29"/>
                  </a:lnTo>
                  <a:lnTo>
                    <a:pt x="234" y="20"/>
                  </a:lnTo>
                  <a:lnTo>
                    <a:pt x="225" y="16"/>
                  </a:lnTo>
                  <a:lnTo>
                    <a:pt x="217" y="12"/>
                  </a:lnTo>
                  <a:lnTo>
                    <a:pt x="207" y="7"/>
                  </a:lnTo>
                  <a:lnTo>
                    <a:pt x="195" y="5"/>
                  </a:lnTo>
                  <a:lnTo>
                    <a:pt x="184" y="2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4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6"/>
                  </a:lnTo>
                  <a:lnTo>
                    <a:pt x="12" y="9"/>
                  </a:lnTo>
                  <a:lnTo>
                    <a:pt x="17" y="15"/>
                  </a:lnTo>
                  <a:lnTo>
                    <a:pt x="20" y="20"/>
                  </a:lnTo>
                  <a:lnTo>
                    <a:pt x="22" y="29"/>
                  </a:lnTo>
                  <a:lnTo>
                    <a:pt x="25" y="39"/>
                  </a:lnTo>
                  <a:lnTo>
                    <a:pt x="25" y="50"/>
                  </a:lnTo>
                  <a:lnTo>
                    <a:pt x="25" y="349"/>
                  </a:lnTo>
                  <a:lnTo>
                    <a:pt x="25" y="361"/>
                  </a:lnTo>
                  <a:lnTo>
                    <a:pt x="22" y="371"/>
                  </a:lnTo>
                  <a:lnTo>
                    <a:pt x="20" y="379"/>
                  </a:lnTo>
                  <a:lnTo>
                    <a:pt x="17" y="385"/>
                  </a:lnTo>
                  <a:lnTo>
                    <a:pt x="12" y="389"/>
                  </a:lnTo>
                  <a:lnTo>
                    <a:pt x="8" y="393"/>
                  </a:lnTo>
                  <a:lnTo>
                    <a:pt x="4" y="396"/>
                  </a:lnTo>
                  <a:lnTo>
                    <a:pt x="0" y="399"/>
                  </a:lnTo>
                  <a:lnTo>
                    <a:pt x="100" y="399"/>
                  </a:lnTo>
                  <a:lnTo>
                    <a:pt x="97" y="396"/>
                  </a:lnTo>
                  <a:lnTo>
                    <a:pt x="92" y="393"/>
                  </a:lnTo>
                  <a:lnTo>
                    <a:pt x="87" y="389"/>
                  </a:lnTo>
                  <a:lnTo>
                    <a:pt x="84" y="385"/>
                  </a:lnTo>
                  <a:lnTo>
                    <a:pt x="80" y="379"/>
                  </a:lnTo>
                  <a:lnTo>
                    <a:pt x="77" y="371"/>
                  </a:lnTo>
                  <a:lnTo>
                    <a:pt x="74" y="361"/>
                  </a:lnTo>
                  <a:lnTo>
                    <a:pt x="74" y="349"/>
                  </a:lnTo>
                  <a:lnTo>
                    <a:pt x="74" y="233"/>
                  </a:lnTo>
                  <a:lnTo>
                    <a:pt x="87" y="233"/>
                  </a:lnTo>
                  <a:lnTo>
                    <a:pt x="100" y="232"/>
                  </a:lnTo>
                  <a:lnTo>
                    <a:pt x="113" y="232"/>
                  </a:lnTo>
                  <a:lnTo>
                    <a:pt x="124" y="230"/>
                  </a:lnTo>
                  <a:lnTo>
                    <a:pt x="137" y="229"/>
                  </a:lnTo>
                  <a:lnTo>
                    <a:pt x="148" y="226"/>
                  </a:lnTo>
                  <a:lnTo>
                    <a:pt x="160" y="225"/>
                  </a:lnTo>
                  <a:lnTo>
                    <a:pt x="170" y="222"/>
                  </a:lnTo>
                  <a:lnTo>
                    <a:pt x="180" y="233"/>
                  </a:lnTo>
                  <a:lnTo>
                    <a:pt x="188" y="248"/>
                  </a:lnTo>
                  <a:lnTo>
                    <a:pt x="195" y="262"/>
                  </a:lnTo>
                  <a:lnTo>
                    <a:pt x="203" y="278"/>
                  </a:lnTo>
                  <a:lnTo>
                    <a:pt x="208" y="293"/>
                  </a:lnTo>
                  <a:lnTo>
                    <a:pt x="213" y="309"/>
                  </a:lnTo>
                  <a:lnTo>
                    <a:pt x="217" y="326"/>
                  </a:lnTo>
                  <a:lnTo>
                    <a:pt x="220" y="342"/>
                  </a:lnTo>
                  <a:lnTo>
                    <a:pt x="221" y="353"/>
                  </a:lnTo>
                  <a:lnTo>
                    <a:pt x="221" y="363"/>
                  </a:lnTo>
                  <a:lnTo>
                    <a:pt x="220" y="373"/>
                  </a:lnTo>
                  <a:lnTo>
                    <a:pt x="217" y="381"/>
                  </a:lnTo>
                  <a:lnTo>
                    <a:pt x="214" y="386"/>
                  </a:lnTo>
                  <a:lnTo>
                    <a:pt x="211" y="392"/>
                  </a:lnTo>
                  <a:lnTo>
                    <a:pt x="208" y="396"/>
                  </a:lnTo>
                  <a:lnTo>
                    <a:pt x="205" y="399"/>
                  </a:lnTo>
                  <a:lnTo>
                    <a:pt x="294" y="399"/>
                  </a:lnTo>
                  <a:close/>
                  <a:moveTo>
                    <a:pt x="74" y="206"/>
                  </a:moveTo>
                  <a:lnTo>
                    <a:pt x="74" y="26"/>
                  </a:lnTo>
                  <a:lnTo>
                    <a:pt x="143" y="26"/>
                  </a:lnTo>
                  <a:lnTo>
                    <a:pt x="151" y="26"/>
                  </a:lnTo>
                  <a:lnTo>
                    <a:pt x="160" y="27"/>
                  </a:lnTo>
                  <a:lnTo>
                    <a:pt x="167" y="29"/>
                  </a:lnTo>
                  <a:lnTo>
                    <a:pt x="175" y="30"/>
                  </a:lnTo>
                  <a:lnTo>
                    <a:pt x="181" y="33"/>
                  </a:lnTo>
                  <a:lnTo>
                    <a:pt x="188" y="36"/>
                  </a:lnTo>
                  <a:lnTo>
                    <a:pt x="194" y="39"/>
                  </a:lnTo>
                  <a:lnTo>
                    <a:pt x="200" y="42"/>
                  </a:lnTo>
                  <a:lnTo>
                    <a:pt x="207" y="47"/>
                  </a:lnTo>
                  <a:lnTo>
                    <a:pt x="213" y="55"/>
                  </a:lnTo>
                  <a:lnTo>
                    <a:pt x="218" y="60"/>
                  </a:lnTo>
                  <a:lnTo>
                    <a:pt x="223" y="69"/>
                  </a:lnTo>
                  <a:lnTo>
                    <a:pt x="225" y="76"/>
                  </a:lnTo>
                  <a:lnTo>
                    <a:pt x="228" y="85"/>
                  </a:lnTo>
                  <a:lnTo>
                    <a:pt x="230" y="95"/>
                  </a:lnTo>
                  <a:lnTo>
                    <a:pt x="230" y="105"/>
                  </a:lnTo>
                  <a:lnTo>
                    <a:pt x="230" y="112"/>
                  </a:lnTo>
                  <a:lnTo>
                    <a:pt x="228" y="120"/>
                  </a:lnTo>
                  <a:lnTo>
                    <a:pt x="225" y="129"/>
                  </a:lnTo>
                  <a:lnTo>
                    <a:pt x="223" y="139"/>
                  </a:lnTo>
                  <a:lnTo>
                    <a:pt x="218" y="147"/>
                  </a:lnTo>
                  <a:lnTo>
                    <a:pt x="213" y="155"/>
                  </a:lnTo>
                  <a:lnTo>
                    <a:pt x="207" y="163"/>
                  </a:lnTo>
                  <a:lnTo>
                    <a:pt x="198" y="170"/>
                  </a:lnTo>
                  <a:lnTo>
                    <a:pt x="190" y="178"/>
                  </a:lnTo>
                  <a:lnTo>
                    <a:pt x="178" y="185"/>
                  </a:lnTo>
                  <a:lnTo>
                    <a:pt x="165" y="190"/>
                  </a:lnTo>
                  <a:lnTo>
                    <a:pt x="151" y="196"/>
                  </a:lnTo>
                  <a:lnTo>
                    <a:pt x="134" y="200"/>
                  </a:lnTo>
                  <a:lnTo>
                    <a:pt x="117" y="203"/>
                  </a:lnTo>
                  <a:lnTo>
                    <a:pt x="97" y="205"/>
                  </a:lnTo>
                  <a:lnTo>
                    <a:pt x="74" y="20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4" name="Freeform 32"/>
            <p:cNvSpPr>
              <a:spLocks/>
            </p:cNvSpPr>
            <p:nvPr/>
          </p:nvSpPr>
          <p:spPr bwMode="auto">
            <a:xfrm>
              <a:off x="55" y="91"/>
              <a:ext cx="43" cy="47"/>
            </a:xfrm>
            <a:custGeom>
              <a:avLst/>
              <a:gdLst>
                <a:gd name="T0" fmla="*/ 0 w 128"/>
                <a:gd name="T1" fmla="*/ 0 h 141"/>
                <a:gd name="T2" fmla="*/ 0 w 128"/>
                <a:gd name="T3" fmla="*/ 0 h 141"/>
                <a:gd name="T4" fmla="*/ 0 w 128"/>
                <a:gd name="T5" fmla="*/ 0 h 141"/>
                <a:gd name="T6" fmla="*/ 0 w 128"/>
                <a:gd name="T7" fmla="*/ 0 h 141"/>
                <a:gd name="T8" fmla="*/ 0 w 128"/>
                <a:gd name="T9" fmla="*/ 0 h 141"/>
                <a:gd name="T10" fmla="*/ 0 w 128"/>
                <a:gd name="T11" fmla="*/ 0 h 141"/>
                <a:gd name="T12" fmla="*/ 0 w 128"/>
                <a:gd name="T13" fmla="*/ 0 h 141"/>
                <a:gd name="T14" fmla="*/ 0 w 128"/>
                <a:gd name="T15" fmla="*/ 0 h 141"/>
                <a:gd name="T16" fmla="*/ 0 w 128"/>
                <a:gd name="T17" fmla="*/ 0 h 141"/>
                <a:gd name="T18" fmla="*/ 0 w 128"/>
                <a:gd name="T19" fmla="*/ 0 h 141"/>
                <a:gd name="T20" fmla="*/ 0 w 128"/>
                <a:gd name="T21" fmla="*/ 0 h 141"/>
                <a:gd name="T22" fmla="*/ 0 w 128"/>
                <a:gd name="T23" fmla="*/ 0 h 141"/>
                <a:gd name="T24" fmla="*/ 0 w 128"/>
                <a:gd name="T25" fmla="*/ 0 h 141"/>
                <a:gd name="T26" fmla="*/ 0 w 128"/>
                <a:gd name="T27" fmla="*/ 0 h 141"/>
                <a:gd name="T28" fmla="*/ 0 w 128"/>
                <a:gd name="T29" fmla="*/ 0 h 141"/>
                <a:gd name="T30" fmla="*/ 0 w 128"/>
                <a:gd name="T31" fmla="*/ 0 h 141"/>
                <a:gd name="T32" fmla="*/ 0 w 128"/>
                <a:gd name="T33" fmla="*/ 0 h 141"/>
                <a:gd name="T34" fmla="*/ 0 w 128"/>
                <a:gd name="T35" fmla="*/ 0 h 141"/>
                <a:gd name="T36" fmla="*/ 0 w 128"/>
                <a:gd name="T37" fmla="*/ 0 h 141"/>
                <a:gd name="T38" fmla="*/ 0 w 128"/>
                <a:gd name="T39" fmla="*/ 0 h 141"/>
                <a:gd name="T40" fmla="*/ 0 w 128"/>
                <a:gd name="T41" fmla="*/ 0 h 141"/>
                <a:gd name="T42" fmla="*/ 0 w 128"/>
                <a:gd name="T43" fmla="*/ 0 h 141"/>
                <a:gd name="T44" fmla="*/ 0 w 128"/>
                <a:gd name="T45" fmla="*/ 0 h 141"/>
                <a:gd name="T46" fmla="*/ 0 w 128"/>
                <a:gd name="T47" fmla="*/ 0 h 141"/>
                <a:gd name="T48" fmla="*/ 0 w 128"/>
                <a:gd name="T49" fmla="*/ 0 h 141"/>
                <a:gd name="T50" fmla="*/ 0 w 128"/>
                <a:gd name="T51" fmla="*/ 0 h 141"/>
                <a:gd name="T52" fmla="*/ 0 w 128"/>
                <a:gd name="T53" fmla="*/ 0 h 141"/>
                <a:gd name="T54" fmla="*/ 0 w 128"/>
                <a:gd name="T55" fmla="*/ 0 h 141"/>
                <a:gd name="T56" fmla="*/ 0 w 128"/>
                <a:gd name="T57" fmla="*/ 0 h 14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28"/>
                <a:gd name="T88" fmla="*/ 0 h 141"/>
                <a:gd name="T89" fmla="*/ 128 w 128"/>
                <a:gd name="T90" fmla="*/ 141 h 141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28" h="141">
                  <a:moveTo>
                    <a:pt x="74" y="128"/>
                  </a:moveTo>
                  <a:lnTo>
                    <a:pt x="74" y="27"/>
                  </a:lnTo>
                  <a:lnTo>
                    <a:pt x="128" y="27"/>
                  </a:lnTo>
                  <a:lnTo>
                    <a:pt x="127" y="23"/>
                  </a:lnTo>
                  <a:lnTo>
                    <a:pt x="124" y="20"/>
                  </a:lnTo>
                  <a:lnTo>
                    <a:pt x="123" y="15"/>
                  </a:lnTo>
                  <a:lnTo>
                    <a:pt x="120" y="13"/>
                  </a:lnTo>
                  <a:lnTo>
                    <a:pt x="117" y="8"/>
                  </a:lnTo>
                  <a:lnTo>
                    <a:pt x="114" y="5"/>
                  </a:lnTo>
                  <a:lnTo>
                    <a:pt x="111" y="3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8" y="5"/>
                  </a:lnTo>
                  <a:lnTo>
                    <a:pt x="13" y="10"/>
                  </a:lnTo>
                  <a:lnTo>
                    <a:pt x="17" y="14"/>
                  </a:lnTo>
                  <a:lnTo>
                    <a:pt x="20" y="21"/>
                  </a:lnTo>
                  <a:lnTo>
                    <a:pt x="23" y="28"/>
                  </a:lnTo>
                  <a:lnTo>
                    <a:pt x="26" y="38"/>
                  </a:lnTo>
                  <a:lnTo>
                    <a:pt x="26" y="51"/>
                  </a:lnTo>
                  <a:lnTo>
                    <a:pt x="26" y="141"/>
                  </a:lnTo>
                  <a:lnTo>
                    <a:pt x="33" y="140"/>
                  </a:lnTo>
                  <a:lnTo>
                    <a:pt x="38" y="138"/>
                  </a:lnTo>
                  <a:lnTo>
                    <a:pt x="46" y="137"/>
                  </a:lnTo>
                  <a:lnTo>
                    <a:pt x="51" y="136"/>
                  </a:lnTo>
                  <a:lnTo>
                    <a:pt x="57" y="134"/>
                  </a:lnTo>
                  <a:lnTo>
                    <a:pt x="63" y="133"/>
                  </a:lnTo>
                  <a:lnTo>
                    <a:pt x="68" y="131"/>
                  </a:lnTo>
                  <a:lnTo>
                    <a:pt x="74" y="1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5" name="Freeform 33"/>
            <p:cNvSpPr>
              <a:spLocks/>
            </p:cNvSpPr>
            <p:nvPr/>
          </p:nvSpPr>
          <p:spPr bwMode="auto">
            <a:xfrm>
              <a:off x="107" y="248"/>
              <a:ext cx="22" cy="26"/>
            </a:xfrm>
            <a:custGeom>
              <a:avLst/>
              <a:gdLst>
                <a:gd name="T0" fmla="*/ 0 w 65"/>
                <a:gd name="T1" fmla="*/ 0 h 76"/>
                <a:gd name="T2" fmla="*/ 0 w 65"/>
                <a:gd name="T3" fmla="*/ 0 h 76"/>
                <a:gd name="T4" fmla="*/ 0 w 65"/>
                <a:gd name="T5" fmla="*/ 0 h 76"/>
                <a:gd name="T6" fmla="*/ 0 w 65"/>
                <a:gd name="T7" fmla="*/ 0 h 76"/>
                <a:gd name="T8" fmla="*/ 0 w 65"/>
                <a:gd name="T9" fmla="*/ 0 h 76"/>
                <a:gd name="T10" fmla="*/ 0 w 65"/>
                <a:gd name="T11" fmla="*/ 0 h 76"/>
                <a:gd name="T12" fmla="*/ 0 w 65"/>
                <a:gd name="T13" fmla="*/ 0 h 76"/>
                <a:gd name="T14" fmla="*/ 0 w 65"/>
                <a:gd name="T15" fmla="*/ 0 h 76"/>
                <a:gd name="T16" fmla="*/ 0 w 65"/>
                <a:gd name="T17" fmla="*/ 0 h 76"/>
                <a:gd name="T18" fmla="*/ 0 w 65"/>
                <a:gd name="T19" fmla="*/ 0 h 76"/>
                <a:gd name="T20" fmla="*/ 0 w 65"/>
                <a:gd name="T21" fmla="*/ 0 h 76"/>
                <a:gd name="T22" fmla="*/ 0 w 65"/>
                <a:gd name="T23" fmla="*/ 0 h 76"/>
                <a:gd name="T24" fmla="*/ 0 w 65"/>
                <a:gd name="T25" fmla="*/ 0 h 76"/>
                <a:gd name="T26" fmla="*/ 0 w 65"/>
                <a:gd name="T27" fmla="*/ 0 h 76"/>
                <a:gd name="T28" fmla="*/ 0 w 65"/>
                <a:gd name="T29" fmla="*/ 0 h 76"/>
                <a:gd name="T30" fmla="*/ 0 w 65"/>
                <a:gd name="T31" fmla="*/ 0 h 76"/>
                <a:gd name="T32" fmla="*/ 0 w 65"/>
                <a:gd name="T33" fmla="*/ 0 h 76"/>
                <a:gd name="T34" fmla="*/ 0 w 65"/>
                <a:gd name="T35" fmla="*/ 0 h 76"/>
                <a:gd name="T36" fmla="*/ 0 w 65"/>
                <a:gd name="T37" fmla="*/ 0 h 76"/>
                <a:gd name="T38" fmla="*/ 0 w 65"/>
                <a:gd name="T39" fmla="*/ 0 h 76"/>
                <a:gd name="T40" fmla="*/ 0 w 65"/>
                <a:gd name="T41" fmla="*/ 0 h 76"/>
                <a:gd name="T42" fmla="*/ 0 w 65"/>
                <a:gd name="T43" fmla="*/ 0 h 76"/>
                <a:gd name="T44" fmla="*/ 0 w 65"/>
                <a:gd name="T45" fmla="*/ 0 h 76"/>
                <a:gd name="T46" fmla="*/ 0 w 65"/>
                <a:gd name="T47" fmla="*/ 0 h 76"/>
                <a:gd name="T48" fmla="*/ 0 w 65"/>
                <a:gd name="T49" fmla="*/ 0 h 76"/>
                <a:gd name="T50" fmla="*/ 0 w 65"/>
                <a:gd name="T51" fmla="*/ 0 h 76"/>
                <a:gd name="T52" fmla="*/ 0 w 65"/>
                <a:gd name="T53" fmla="*/ 0 h 76"/>
                <a:gd name="T54" fmla="*/ 0 w 65"/>
                <a:gd name="T55" fmla="*/ 0 h 76"/>
                <a:gd name="T56" fmla="*/ 0 w 65"/>
                <a:gd name="T57" fmla="*/ 0 h 76"/>
                <a:gd name="T58" fmla="*/ 0 w 65"/>
                <a:gd name="T59" fmla="*/ 0 h 76"/>
                <a:gd name="T60" fmla="*/ 0 w 65"/>
                <a:gd name="T61" fmla="*/ 0 h 76"/>
                <a:gd name="T62" fmla="*/ 0 w 65"/>
                <a:gd name="T63" fmla="*/ 0 h 76"/>
                <a:gd name="T64" fmla="*/ 0 w 65"/>
                <a:gd name="T65" fmla="*/ 0 h 76"/>
                <a:gd name="T66" fmla="*/ 0 w 65"/>
                <a:gd name="T67" fmla="*/ 0 h 76"/>
                <a:gd name="T68" fmla="*/ 0 w 65"/>
                <a:gd name="T69" fmla="*/ 0 h 76"/>
                <a:gd name="T70" fmla="*/ 0 w 65"/>
                <a:gd name="T71" fmla="*/ 0 h 76"/>
                <a:gd name="T72" fmla="*/ 0 w 65"/>
                <a:gd name="T73" fmla="*/ 0 h 7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5"/>
                <a:gd name="T112" fmla="*/ 0 h 76"/>
                <a:gd name="T113" fmla="*/ 65 w 65"/>
                <a:gd name="T114" fmla="*/ 76 h 7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5" h="76">
                  <a:moveTo>
                    <a:pt x="17" y="39"/>
                  </a:moveTo>
                  <a:lnTo>
                    <a:pt x="17" y="43"/>
                  </a:lnTo>
                  <a:lnTo>
                    <a:pt x="18" y="49"/>
                  </a:lnTo>
                  <a:lnTo>
                    <a:pt x="20" y="53"/>
                  </a:lnTo>
                  <a:lnTo>
                    <a:pt x="22" y="56"/>
                  </a:lnTo>
                  <a:lnTo>
                    <a:pt x="25" y="59"/>
                  </a:lnTo>
                  <a:lnTo>
                    <a:pt x="30" y="61"/>
                  </a:lnTo>
                  <a:lnTo>
                    <a:pt x="34" y="63"/>
                  </a:lnTo>
                  <a:lnTo>
                    <a:pt x="40" y="64"/>
                  </a:lnTo>
                  <a:lnTo>
                    <a:pt x="44" y="63"/>
                  </a:lnTo>
                  <a:lnTo>
                    <a:pt x="48" y="63"/>
                  </a:lnTo>
                  <a:lnTo>
                    <a:pt x="51" y="63"/>
                  </a:lnTo>
                  <a:lnTo>
                    <a:pt x="54" y="61"/>
                  </a:lnTo>
                  <a:lnTo>
                    <a:pt x="58" y="60"/>
                  </a:lnTo>
                  <a:lnTo>
                    <a:pt x="61" y="59"/>
                  </a:lnTo>
                  <a:lnTo>
                    <a:pt x="62" y="57"/>
                  </a:lnTo>
                  <a:lnTo>
                    <a:pt x="65" y="56"/>
                  </a:lnTo>
                  <a:lnTo>
                    <a:pt x="62" y="73"/>
                  </a:lnTo>
                  <a:lnTo>
                    <a:pt x="61" y="73"/>
                  </a:lnTo>
                  <a:lnTo>
                    <a:pt x="58" y="73"/>
                  </a:lnTo>
                  <a:lnTo>
                    <a:pt x="57" y="74"/>
                  </a:lnTo>
                  <a:lnTo>
                    <a:pt x="54" y="74"/>
                  </a:lnTo>
                  <a:lnTo>
                    <a:pt x="51" y="76"/>
                  </a:lnTo>
                  <a:lnTo>
                    <a:pt x="48" y="76"/>
                  </a:lnTo>
                  <a:lnTo>
                    <a:pt x="44" y="76"/>
                  </a:lnTo>
                  <a:lnTo>
                    <a:pt x="40" y="76"/>
                  </a:lnTo>
                  <a:lnTo>
                    <a:pt x="31" y="76"/>
                  </a:lnTo>
                  <a:lnTo>
                    <a:pt x="24" y="73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2" y="54"/>
                  </a:lnTo>
                  <a:lnTo>
                    <a:pt x="0" y="46"/>
                  </a:lnTo>
                  <a:lnTo>
                    <a:pt x="0" y="39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1" y="24"/>
                  </a:lnTo>
                  <a:lnTo>
                    <a:pt x="2" y="21"/>
                  </a:lnTo>
                  <a:lnTo>
                    <a:pt x="5" y="17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12" y="9"/>
                  </a:lnTo>
                  <a:lnTo>
                    <a:pt x="15" y="7"/>
                  </a:lnTo>
                  <a:lnTo>
                    <a:pt x="18" y="4"/>
                  </a:lnTo>
                  <a:lnTo>
                    <a:pt x="21" y="3"/>
                  </a:lnTo>
                  <a:lnTo>
                    <a:pt x="24" y="1"/>
                  </a:lnTo>
                  <a:lnTo>
                    <a:pt x="28" y="0"/>
                  </a:lnTo>
                  <a:lnTo>
                    <a:pt x="32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0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57" y="1"/>
                  </a:lnTo>
                  <a:lnTo>
                    <a:pt x="58" y="1"/>
                  </a:lnTo>
                  <a:lnTo>
                    <a:pt x="61" y="3"/>
                  </a:lnTo>
                  <a:lnTo>
                    <a:pt x="62" y="4"/>
                  </a:lnTo>
                  <a:lnTo>
                    <a:pt x="62" y="20"/>
                  </a:lnTo>
                  <a:lnTo>
                    <a:pt x="60" y="17"/>
                  </a:lnTo>
                  <a:lnTo>
                    <a:pt x="58" y="16"/>
                  </a:lnTo>
                  <a:lnTo>
                    <a:pt x="55" y="14"/>
                  </a:lnTo>
                  <a:lnTo>
                    <a:pt x="52" y="14"/>
                  </a:lnTo>
                  <a:lnTo>
                    <a:pt x="50" y="13"/>
                  </a:lnTo>
                  <a:lnTo>
                    <a:pt x="47" y="13"/>
                  </a:lnTo>
                  <a:lnTo>
                    <a:pt x="44" y="11"/>
                  </a:lnTo>
                  <a:lnTo>
                    <a:pt x="40" y="11"/>
                  </a:lnTo>
                  <a:lnTo>
                    <a:pt x="34" y="13"/>
                  </a:lnTo>
                  <a:lnTo>
                    <a:pt x="30" y="14"/>
                  </a:lnTo>
                  <a:lnTo>
                    <a:pt x="25" y="16"/>
                  </a:lnTo>
                  <a:lnTo>
                    <a:pt x="22" y="19"/>
                  </a:lnTo>
                  <a:lnTo>
                    <a:pt x="20" y="23"/>
                  </a:lnTo>
                  <a:lnTo>
                    <a:pt x="18" y="27"/>
                  </a:lnTo>
                  <a:lnTo>
                    <a:pt x="17" y="33"/>
                  </a:lnTo>
                  <a:lnTo>
                    <a:pt x="17" y="3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6" name="Freeform 34"/>
            <p:cNvSpPr>
              <a:spLocks noEditPoints="1"/>
            </p:cNvSpPr>
            <p:nvPr/>
          </p:nvSpPr>
          <p:spPr bwMode="auto">
            <a:xfrm>
              <a:off x="27" y="249"/>
              <a:ext cx="25" cy="24"/>
            </a:xfrm>
            <a:custGeom>
              <a:avLst/>
              <a:gdLst>
                <a:gd name="T0" fmla="*/ 0 w 77"/>
                <a:gd name="T1" fmla="*/ 0 h 73"/>
                <a:gd name="T2" fmla="*/ 0 w 77"/>
                <a:gd name="T3" fmla="*/ 0 h 73"/>
                <a:gd name="T4" fmla="*/ 0 w 77"/>
                <a:gd name="T5" fmla="*/ 0 h 73"/>
                <a:gd name="T6" fmla="*/ 0 w 77"/>
                <a:gd name="T7" fmla="*/ 0 h 73"/>
                <a:gd name="T8" fmla="*/ 0 w 77"/>
                <a:gd name="T9" fmla="*/ 0 h 73"/>
                <a:gd name="T10" fmla="*/ 0 w 77"/>
                <a:gd name="T11" fmla="*/ 0 h 73"/>
                <a:gd name="T12" fmla="*/ 0 w 77"/>
                <a:gd name="T13" fmla="*/ 0 h 73"/>
                <a:gd name="T14" fmla="*/ 0 w 77"/>
                <a:gd name="T15" fmla="*/ 0 h 73"/>
                <a:gd name="T16" fmla="*/ 0 w 77"/>
                <a:gd name="T17" fmla="*/ 0 h 73"/>
                <a:gd name="T18" fmla="*/ 0 w 77"/>
                <a:gd name="T19" fmla="*/ 0 h 73"/>
                <a:gd name="T20" fmla="*/ 0 w 77"/>
                <a:gd name="T21" fmla="*/ 0 h 73"/>
                <a:gd name="T22" fmla="*/ 0 w 77"/>
                <a:gd name="T23" fmla="*/ 0 h 73"/>
                <a:gd name="T24" fmla="*/ 0 w 77"/>
                <a:gd name="T25" fmla="*/ 0 h 73"/>
                <a:gd name="T26" fmla="*/ 0 w 77"/>
                <a:gd name="T27" fmla="*/ 0 h 73"/>
                <a:gd name="T28" fmla="*/ 0 w 77"/>
                <a:gd name="T29" fmla="*/ 0 h 73"/>
                <a:gd name="T30" fmla="*/ 0 w 77"/>
                <a:gd name="T31" fmla="*/ 0 h 73"/>
                <a:gd name="T32" fmla="*/ 0 w 77"/>
                <a:gd name="T33" fmla="*/ 0 h 73"/>
                <a:gd name="T34" fmla="*/ 0 w 77"/>
                <a:gd name="T35" fmla="*/ 0 h 73"/>
                <a:gd name="T36" fmla="*/ 0 w 77"/>
                <a:gd name="T37" fmla="*/ 0 h 73"/>
                <a:gd name="T38" fmla="*/ 0 w 77"/>
                <a:gd name="T39" fmla="*/ 0 h 73"/>
                <a:gd name="T40" fmla="*/ 0 w 77"/>
                <a:gd name="T41" fmla="*/ 0 h 73"/>
                <a:gd name="T42" fmla="*/ 0 w 77"/>
                <a:gd name="T43" fmla="*/ 0 h 73"/>
                <a:gd name="T44" fmla="*/ 0 w 77"/>
                <a:gd name="T45" fmla="*/ 0 h 73"/>
                <a:gd name="T46" fmla="*/ 0 w 77"/>
                <a:gd name="T47" fmla="*/ 0 h 73"/>
                <a:gd name="T48" fmla="*/ 0 w 77"/>
                <a:gd name="T49" fmla="*/ 0 h 73"/>
                <a:gd name="T50" fmla="*/ 0 w 77"/>
                <a:gd name="T51" fmla="*/ 0 h 73"/>
                <a:gd name="T52" fmla="*/ 0 w 77"/>
                <a:gd name="T53" fmla="*/ 0 h 73"/>
                <a:gd name="T54" fmla="*/ 0 w 77"/>
                <a:gd name="T55" fmla="*/ 0 h 73"/>
                <a:gd name="T56" fmla="*/ 0 w 77"/>
                <a:gd name="T57" fmla="*/ 0 h 73"/>
                <a:gd name="T58" fmla="*/ 0 w 77"/>
                <a:gd name="T59" fmla="*/ 0 h 73"/>
                <a:gd name="T60" fmla="*/ 0 w 77"/>
                <a:gd name="T61" fmla="*/ 0 h 73"/>
                <a:gd name="T62" fmla="*/ 0 w 77"/>
                <a:gd name="T63" fmla="*/ 0 h 73"/>
                <a:gd name="T64" fmla="*/ 0 w 77"/>
                <a:gd name="T65" fmla="*/ 0 h 73"/>
                <a:gd name="T66" fmla="*/ 0 w 77"/>
                <a:gd name="T67" fmla="*/ 0 h 73"/>
                <a:gd name="T68" fmla="*/ 0 w 77"/>
                <a:gd name="T69" fmla="*/ 0 h 73"/>
                <a:gd name="T70" fmla="*/ 0 w 77"/>
                <a:gd name="T71" fmla="*/ 0 h 73"/>
                <a:gd name="T72" fmla="*/ 0 w 77"/>
                <a:gd name="T73" fmla="*/ 0 h 73"/>
                <a:gd name="T74" fmla="*/ 0 w 77"/>
                <a:gd name="T75" fmla="*/ 0 h 73"/>
                <a:gd name="T76" fmla="*/ 0 w 77"/>
                <a:gd name="T77" fmla="*/ 0 h 73"/>
                <a:gd name="T78" fmla="*/ 0 w 77"/>
                <a:gd name="T79" fmla="*/ 0 h 73"/>
                <a:gd name="T80" fmla="*/ 0 w 77"/>
                <a:gd name="T81" fmla="*/ 0 h 73"/>
                <a:gd name="T82" fmla="*/ 0 w 77"/>
                <a:gd name="T83" fmla="*/ 0 h 73"/>
                <a:gd name="T84" fmla="*/ 0 w 77"/>
                <a:gd name="T85" fmla="*/ 0 h 73"/>
                <a:gd name="T86" fmla="*/ 0 w 77"/>
                <a:gd name="T87" fmla="*/ 0 h 73"/>
                <a:gd name="T88" fmla="*/ 0 w 77"/>
                <a:gd name="T89" fmla="*/ 0 h 73"/>
                <a:gd name="T90" fmla="*/ 0 w 77"/>
                <a:gd name="T91" fmla="*/ 0 h 73"/>
                <a:gd name="T92" fmla="*/ 0 w 77"/>
                <a:gd name="T93" fmla="*/ 0 h 73"/>
                <a:gd name="T94" fmla="*/ 0 w 77"/>
                <a:gd name="T95" fmla="*/ 0 h 73"/>
                <a:gd name="T96" fmla="*/ 0 w 77"/>
                <a:gd name="T97" fmla="*/ 0 h 73"/>
                <a:gd name="T98" fmla="*/ 0 w 77"/>
                <a:gd name="T99" fmla="*/ 0 h 73"/>
                <a:gd name="T100" fmla="*/ 0 w 77"/>
                <a:gd name="T101" fmla="*/ 0 h 73"/>
                <a:gd name="T102" fmla="*/ 0 w 77"/>
                <a:gd name="T103" fmla="*/ 0 h 73"/>
                <a:gd name="T104" fmla="*/ 0 w 77"/>
                <a:gd name="T105" fmla="*/ 0 h 7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7"/>
                <a:gd name="T160" fmla="*/ 0 h 73"/>
                <a:gd name="T161" fmla="*/ 77 w 77"/>
                <a:gd name="T162" fmla="*/ 73 h 73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7" h="73">
                  <a:moveTo>
                    <a:pt x="64" y="55"/>
                  </a:moveTo>
                  <a:lnTo>
                    <a:pt x="63" y="52"/>
                  </a:lnTo>
                  <a:lnTo>
                    <a:pt x="61" y="50"/>
                  </a:lnTo>
                  <a:lnTo>
                    <a:pt x="60" y="48"/>
                  </a:lnTo>
                  <a:lnTo>
                    <a:pt x="59" y="46"/>
                  </a:lnTo>
                  <a:lnTo>
                    <a:pt x="57" y="45"/>
                  </a:lnTo>
                  <a:lnTo>
                    <a:pt x="56" y="42"/>
                  </a:lnTo>
                  <a:lnTo>
                    <a:pt x="54" y="42"/>
                  </a:lnTo>
                  <a:lnTo>
                    <a:pt x="51" y="40"/>
                  </a:lnTo>
                  <a:lnTo>
                    <a:pt x="56" y="39"/>
                  </a:lnTo>
                  <a:lnTo>
                    <a:pt x="60" y="38"/>
                  </a:lnTo>
                  <a:lnTo>
                    <a:pt x="63" y="36"/>
                  </a:lnTo>
                  <a:lnTo>
                    <a:pt x="64" y="33"/>
                  </a:lnTo>
                  <a:lnTo>
                    <a:pt x="67" y="32"/>
                  </a:lnTo>
                  <a:lnTo>
                    <a:pt x="69" y="29"/>
                  </a:lnTo>
                  <a:lnTo>
                    <a:pt x="69" y="25"/>
                  </a:lnTo>
                  <a:lnTo>
                    <a:pt x="69" y="22"/>
                  </a:lnTo>
                  <a:lnTo>
                    <a:pt x="69" y="19"/>
                  </a:lnTo>
                  <a:lnTo>
                    <a:pt x="69" y="15"/>
                  </a:lnTo>
                  <a:lnTo>
                    <a:pt x="67" y="12"/>
                  </a:lnTo>
                  <a:lnTo>
                    <a:pt x="66" y="9"/>
                  </a:lnTo>
                  <a:lnTo>
                    <a:pt x="64" y="6"/>
                  </a:lnTo>
                  <a:lnTo>
                    <a:pt x="63" y="5"/>
                  </a:lnTo>
                  <a:lnTo>
                    <a:pt x="60" y="3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3" y="0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3" y="0"/>
                  </a:lnTo>
                  <a:lnTo>
                    <a:pt x="40" y="0"/>
                  </a:lnTo>
                  <a:lnTo>
                    <a:pt x="37" y="0"/>
                  </a:lnTo>
                  <a:lnTo>
                    <a:pt x="0" y="0"/>
                  </a:lnTo>
                  <a:lnTo>
                    <a:pt x="1" y="2"/>
                  </a:lnTo>
                  <a:lnTo>
                    <a:pt x="3" y="5"/>
                  </a:lnTo>
                  <a:lnTo>
                    <a:pt x="3" y="6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1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26" y="73"/>
                  </a:lnTo>
                  <a:lnTo>
                    <a:pt x="24" y="72"/>
                  </a:lnTo>
                  <a:lnTo>
                    <a:pt x="24" y="71"/>
                  </a:lnTo>
                  <a:lnTo>
                    <a:pt x="23" y="69"/>
                  </a:lnTo>
                  <a:lnTo>
                    <a:pt x="21" y="68"/>
                  </a:lnTo>
                  <a:lnTo>
                    <a:pt x="21" y="65"/>
                  </a:lnTo>
                  <a:lnTo>
                    <a:pt x="21" y="62"/>
                  </a:lnTo>
                  <a:lnTo>
                    <a:pt x="20" y="60"/>
                  </a:lnTo>
                  <a:lnTo>
                    <a:pt x="20" y="58"/>
                  </a:lnTo>
                  <a:lnTo>
                    <a:pt x="20" y="45"/>
                  </a:lnTo>
                  <a:lnTo>
                    <a:pt x="31" y="45"/>
                  </a:lnTo>
                  <a:lnTo>
                    <a:pt x="34" y="45"/>
                  </a:lnTo>
                  <a:lnTo>
                    <a:pt x="36" y="45"/>
                  </a:lnTo>
                  <a:lnTo>
                    <a:pt x="37" y="45"/>
                  </a:lnTo>
                  <a:lnTo>
                    <a:pt x="39" y="46"/>
                  </a:lnTo>
                  <a:lnTo>
                    <a:pt x="40" y="48"/>
                  </a:lnTo>
                  <a:lnTo>
                    <a:pt x="41" y="48"/>
                  </a:lnTo>
                  <a:lnTo>
                    <a:pt x="43" y="49"/>
                  </a:lnTo>
                  <a:lnTo>
                    <a:pt x="43" y="50"/>
                  </a:lnTo>
                  <a:lnTo>
                    <a:pt x="44" y="53"/>
                  </a:lnTo>
                  <a:lnTo>
                    <a:pt x="46" y="56"/>
                  </a:lnTo>
                  <a:lnTo>
                    <a:pt x="47" y="59"/>
                  </a:lnTo>
                  <a:lnTo>
                    <a:pt x="49" y="62"/>
                  </a:lnTo>
                  <a:lnTo>
                    <a:pt x="50" y="65"/>
                  </a:lnTo>
                  <a:lnTo>
                    <a:pt x="51" y="68"/>
                  </a:lnTo>
                  <a:lnTo>
                    <a:pt x="53" y="71"/>
                  </a:lnTo>
                  <a:lnTo>
                    <a:pt x="56" y="73"/>
                  </a:lnTo>
                  <a:lnTo>
                    <a:pt x="77" y="73"/>
                  </a:lnTo>
                  <a:lnTo>
                    <a:pt x="74" y="72"/>
                  </a:lnTo>
                  <a:lnTo>
                    <a:pt x="73" y="69"/>
                  </a:lnTo>
                  <a:lnTo>
                    <a:pt x="70" y="68"/>
                  </a:lnTo>
                  <a:lnTo>
                    <a:pt x="69" y="65"/>
                  </a:lnTo>
                  <a:lnTo>
                    <a:pt x="67" y="63"/>
                  </a:lnTo>
                  <a:lnTo>
                    <a:pt x="66" y="60"/>
                  </a:lnTo>
                  <a:lnTo>
                    <a:pt x="64" y="58"/>
                  </a:lnTo>
                  <a:lnTo>
                    <a:pt x="64" y="55"/>
                  </a:lnTo>
                  <a:close/>
                  <a:moveTo>
                    <a:pt x="53" y="22"/>
                  </a:moveTo>
                  <a:lnTo>
                    <a:pt x="53" y="25"/>
                  </a:lnTo>
                  <a:lnTo>
                    <a:pt x="51" y="28"/>
                  </a:lnTo>
                  <a:lnTo>
                    <a:pt x="50" y="29"/>
                  </a:lnTo>
                  <a:lnTo>
                    <a:pt x="49" y="30"/>
                  </a:lnTo>
                  <a:lnTo>
                    <a:pt x="47" y="32"/>
                  </a:lnTo>
                  <a:lnTo>
                    <a:pt x="44" y="32"/>
                  </a:lnTo>
                  <a:lnTo>
                    <a:pt x="41" y="32"/>
                  </a:lnTo>
                  <a:lnTo>
                    <a:pt x="37" y="33"/>
                  </a:lnTo>
                  <a:lnTo>
                    <a:pt x="20" y="33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1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49" y="15"/>
                  </a:lnTo>
                  <a:lnTo>
                    <a:pt x="50" y="16"/>
                  </a:lnTo>
                  <a:lnTo>
                    <a:pt x="51" y="18"/>
                  </a:lnTo>
                  <a:lnTo>
                    <a:pt x="53" y="19"/>
                  </a:lnTo>
                  <a:lnTo>
                    <a:pt x="53" y="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7" name="Freeform 35"/>
            <p:cNvSpPr>
              <a:spLocks noEditPoints="1"/>
            </p:cNvSpPr>
            <p:nvPr/>
          </p:nvSpPr>
          <p:spPr bwMode="auto">
            <a:xfrm>
              <a:off x="54" y="248"/>
              <a:ext cx="26" cy="26"/>
            </a:xfrm>
            <a:custGeom>
              <a:avLst/>
              <a:gdLst>
                <a:gd name="T0" fmla="*/ 0 w 77"/>
                <a:gd name="T1" fmla="*/ 0 h 77"/>
                <a:gd name="T2" fmla="*/ 0 w 77"/>
                <a:gd name="T3" fmla="*/ 0 h 77"/>
                <a:gd name="T4" fmla="*/ 0 w 77"/>
                <a:gd name="T5" fmla="*/ 0 h 77"/>
                <a:gd name="T6" fmla="*/ 0 w 77"/>
                <a:gd name="T7" fmla="*/ 0 h 77"/>
                <a:gd name="T8" fmla="*/ 0 w 77"/>
                <a:gd name="T9" fmla="*/ 0 h 77"/>
                <a:gd name="T10" fmla="*/ 0 w 77"/>
                <a:gd name="T11" fmla="*/ 0 h 77"/>
                <a:gd name="T12" fmla="*/ 0 w 77"/>
                <a:gd name="T13" fmla="*/ 0 h 77"/>
                <a:gd name="T14" fmla="*/ 0 w 77"/>
                <a:gd name="T15" fmla="*/ 0 h 77"/>
                <a:gd name="T16" fmla="*/ 0 w 77"/>
                <a:gd name="T17" fmla="*/ 0 h 77"/>
                <a:gd name="T18" fmla="*/ 0 w 77"/>
                <a:gd name="T19" fmla="*/ 0 h 77"/>
                <a:gd name="T20" fmla="*/ 0 w 77"/>
                <a:gd name="T21" fmla="*/ 0 h 77"/>
                <a:gd name="T22" fmla="*/ 0 w 77"/>
                <a:gd name="T23" fmla="*/ 0 h 77"/>
                <a:gd name="T24" fmla="*/ 0 w 77"/>
                <a:gd name="T25" fmla="*/ 0 h 77"/>
                <a:gd name="T26" fmla="*/ 0 w 77"/>
                <a:gd name="T27" fmla="*/ 0 h 77"/>
                <a:gd name="T28" fmla="*/ 0 w 77"/>
                <a:gd name="T29" fmla="*/ 0 h 77"/>
                <a:gd name="T30" fmla="*/ 0 w 77"/>
                <a:gd name="T31" fmla="*/ 0 h 77"/>
                <a:gd name="T32" fmla="*/ 0 w 77"/>
                <a:gd name="T33" fmla="*/ 0 h 77"/>
                <a:gd name="T34" fmla="*/ 0 w 77"/>
                <a:gd name="T35" fmla="*/ 0 h 77"/>
                <a:gd name="T36" fmla="*/ 0 w 77"/>
                <a:gd name="T37" fmla="*/ 0 h 77"/>
                <a:gd name="T38" fmla="*/ 0 w 77"/>
                <a:gd name="T39" fmla="*/ 0 h 77"/>
                <a:gd name="T40" fmla="*/ 0 w 77"/>
                <a:gd name="T41" fmla="*/ 0 h 77"/>
                <a:gd name="T42" fmla="*/ 0 w 77"/>
                <a:gd name="T43" fmla="*/ 0 h 77"/>
                <a:gd name="T44" fmla="*/ 0 w 77"/>
                <a:gd name="T45" fmla="*/ 0 h 77"/>
                <a:gd name="T46" fmla="*/ 0 w 77"/>
                <a:gd name="T47" fmla="*/ 0 h 77"/>
                <a:gd name="T48" fmla="*/ 0 w 77"/>
                <a:gd name="T49" fmla="*/ 0 h 77"/>
                <a:gd name="T50" fmla="*/ 0 w 77"/>
                <a:gd name="T51" fmla="*/ 0 h 77"/>
                <a:gd name="T52" fmla="*/ 0 w 77"/>
                <a:gd name="T53" fmla="*/ 0 h 77"/>
                <a:gd name="T54" fmla="*/ 0 w 77"/>
                <a:gd name="T55" fmla="*/ 0 h 77"/>
                <a:gd name="T56" fmla="*/ 0 w 77"/>
                <a:gd name="T57" fmla="*/ 0 h 77"/>
                <a:gd name="T58" fmla="*/ 0 w 77"/>
                <a:gd name="T59" fmla="*/ 0 h 77"/>
                <a:gd name="T60" fmla="*/ 0 w 77"/>
                <a:gd name="T61" fmla="*/ 0 h 77"/>
                <a:gd name="T62" fmla="*/ 0 w 77"/>
                <a:gd name="T63" fmla="*/ 0 h 77"/>
                <a:gd name="T64" fmla="*/ 0 w 77"/>
                <a:gd name="T65" fmla="*/ 0 h 77"/>
                <a:gd name="T66" fmla="*/ 0 w 77"/>
                <a:gd name="T67" fmla="*/ 0 h 77"/>
                <a:gd name="T68" fmla="*/ 0 w 77"/>
                <a:gd name="T69" fmla="*/ 0 h 77"/>
                <a:gd name="T70" fmla="*/ 0 w 77"/>
                <a:gd name="T71" fmla="*/ 0 h 77"/>
                <a:gd name="T72" fmla="*/ 0 w 77"/>
                <a:gd name="T73" fmla="*/ 0 h 77"/>
                <a:gd name="T74" fmla="*/ 0 w 77"/>
                <a:gd name="T75" fmla="*/ 0 h 77"/>
                <a:gd name="T76" fmla="*/ 0 w 77"/>
                <a:gd name="T77" fmla="*/ 0 h 77"/>
                <a:gd name="T78" fmla="*/ 0 w 77"/>
                <a:gd name="T79" fmla="*/ 0 h 77"/>
                <a:gd name="T80" fmla="*/ 0 w 77"/>
                <a:gd name="T81" fmla="*/ 0 h 77"/>
                <a:gd name="T82" fmla="*/ 0 w 77"/>
                <a:gd name="T83" fmla="*/ 0 h 77"/>
                <a:gd name="T84" fmla="*/ 0 w 77"/>
                <a:gd name="T85" fmla="*/ 0 h 7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77"/>
                <a:gd name="T130" fmla="*/ 0 h 77"/>
                <a:gd name="T131" fmla="*/ 77 w 77"/>
                <a:gd name="T132" fmla="*/ 77 h 7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77" h="77">
                  <a:moveTo>
                    <a:pt x="23" y="57"/>
                  </a:moveTo>
                  <a:lnTo>
                    <a:pt x="21" y="56"/>
                  </a:lnTo>
                  <a:lnTo>
                    <a:pt x="20" y="54"/>
                  </a:lnTo>
                  <a:lnTo>
                    <a:pt x="18" y="51"/>
                  </a:lnTo>
                  <a:lnTo>
                    <a:pt x="17" y="50"/>
                  </a:lnTo>
                  <a:lnTo>
                    <a:pt x="17" y="47"/>
                  </a:lnTo>
                  <a:lnTo>
                    <a:pt x="16" y="44"/>
                  </a:lnTo>
                  <a:lnTo>
                    <a:pt x="16" y="41"/>
                  </a:lnTo>
                  <a:lnTo>
                    <a:pt x="16" y="39"/>
                  </a:lnTo>
                  <a:lnTo>
                    <a:pt x="16" y="34"/>
                  </a:lnTo>
                  <a:lnTo>
                    <a:pt x="16" y="31"/>
                  </a:lnTo>
                  <a:lnTo>
                    <a:pt x="17" y="29"/>
                  </a:lnTo>
                  <a:lnTo>
                    <a:pt x="17" y="26"/>
                  </a:lnTo>
                  <a:lnTo>
                    <a:pt x="18" y="24"/>
                  </a:lnTo>
                  <a:lnTo>
                    <a:pt x="20" y="21"/>
                  </a:lnTo>
                  <a:lnTo>
                    <a:pt x="21" y="20"/>
                  </a:lnTo>
                  <a:lnTo>
                    <a:pt x="23" y="19"/>
                  </a:lnTo>
                  <a:lnTo>
                    <a:pt x="24" y="17"/>
                  </a:lnTo>
                  <a:lnTo>
                    <a:pt x="26" y="16"/>
                  </a:lnTo>
                  <a:lnTo>
                    <a:pt x="27" y="14"/>
                  </a:lnTo>
                  <a:lnTo>
                    <a:pt x="29" y="14"/>
                  </a:lnTo>
                  <a:lnTo>
                    <a:pt x="31" y="13"/>
                  </a:lnTo>
                  <a:lnTo>
                    <a:pt x="33" y="13"/>
                  </a:lnTo>
                  <a:lnTo>
                    <a:pt x="36" y="13"/>
                  </a:lnTo>
                  <a:lnTo>
                    <a:pt x="39" y="13"/>
                  </a:lnTo>
                  <a:lnTo>
                    <a:pt x="40" y="13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7" y="14"/>
                  </a:lnTo>
                  <a:lnTo>
                    <a:pt x="49" y="14"/>
                  </a:lnTo>
                  <a:lnTo>
                    <a:pt x="50" y="16"/>
                  </a:lnTo>
                  <a:lnTo>
                    <a:pt x="53" y="17"/>
                  </a:lnTo>
                  <a:lnTo>
                    <a:pt x="54" y="19"/>
                  </a:lnTo>
                  <a:lnTo>
                    <a:pt x="56" y="20"/>
                  </a:lnTo>
                  <a:lnTo>
                    <a:pt x="57" y="21"/>
                  </a:lnTo>
                  <a:lnTo>
                    <a:pt x="57" y="24"/>
                  </a:lnTo>
                  <a:lnTo>
                    <a:pt x="59" y="26"/>
                  </a:lnTo>
                  <a:lnTo>
                    <a:pt x="59" y="29"/>
                  </a:lnTo>
                  <a:lnTo>
                    <a:pt x="60" y="31"/>
                  </a:lnTo>
                  <a:lnTo>
                    <a:pt x="60" y="34"/>
                  </a:lnTo>
                  <a:lnTo>
                    <a:pt x="60" y="39"/>
                  </a:lnTo>
                  <a:lnTo>
                    <a:pt x="60" y="41"/>
                  </a:lnTo>
                  <a:lnTo>
                    <a:pt x="60" y="44"/>
                  </a:lnTo>
                  <a:lnTo>
                    <a:pt x="59" y="47"/>
                  </a:lnTo>
                  <a:lnTo>
                    <a:pt x="59" y="50"/>
                  </a:lnTo>
                  <a:lnTo>
                    <a:pt x="57" y="51"/>
                  </a:lnTo>
                  <a:lnTo>
                    <a:pt x="57" y="54"/>
                  </a:lnTo>
                  <a:lnTo>
                    <a:pt x="56" y="56"/>
                  </a:lnTo>
                  <a:lnTo>
                    <a:pt x="54" y="57"/>
                  </a:lnTo>
                  <a:lnTo>
                    <a:pt x="53" y="59"/>
                  </a:lnTo>
                  <a:lnTo>
                    <a:pt x="50" y="60"/>
                  </a:lnTo>
                  <a:lnTo>
                    <a:pt x="49" y="61"/>
                  </a:lnTo>
                  <a:lnTo>
                    <a:pt x="47" y="61"/>
                  </a:lnTo>
                  <a:lnTo>
                    <a:pt x="44" y="63"/>
                  </a:lnTo>
                  <a:lnTo>
                    <a:pt x="43" y="63"/>
                  </a:lnTo>
                  <a:lnTo>
                    <a:pt x="40" y="63"/>
                  </a:lnTo>
                  <a:lnTo>
                    <a:pt x="39" y="64"/>
                  </a:lnTo>
                  <a:lnTo>
                    <a:pt x="36" y="63"/>
                  </a:lnTo>
                  <a:lnTo>
                    <a:pt x="33" y="63"/>
                  </a:lnTo>
                  <a:lnTo>
                    <a:pt x="31" y="63"/>
                  </a:lnTo>
                  <a:lnTo>
                    <a:pt x="29" y="61"/>
                  </a:lnTo>
                  <a:lnTo>
                    <a:pt x="27" y="61"/>
                  </a:lnTo>
                  <a:lnTo>
                    <a:pt x="26" y="60"/>
                  </a:lnTo>
                  <a:lnTo>
                    <a:pt x="24" y="59"/>
                  </a:lnTo>
                  <a:lnTo>
                    <a:pt x="23" y="57"/>
                  </a:lnTo>
                  <a:close/>
                  <a:moveTo>
                    <a:pt x="39" y="77"/>
                  </a:moveTo>
                  <a:lnTo>
                    <a:pt x="41" y="76"/>
                  </a:lnTo>
                  <a:lnTo>
                    <a:pt x="46" y="76"/>
                  </a:lnTo>
                  <a:lnTo>
                    <a:pt x="49" y="76"/>
                  </a:lnTo>
                  <a:lnTo>
                    <a:pt x="51" y="74"/>
                  </a:lnTo>
                  <a:lnTo>
                    <a:pt x="56" y="73"/>
                  </a:lnTo>
                  <a:lnTo>
                    <a:pt x="59" y="72"/>
                  </a:lnTo>
                  <a:lnTo>
                    <a:pt x="60" y="70"/>
                  </a:lnTo>
                  <a:lnTo>
                    <a:pt x="63" y="69"/>
                  </a:lnTo>
                  <a:lnTo>
                    <a:pt x="66" y="66"/>
                  </a:lnTo>
                  <a:lnTo>
                    <a:pt x="69" y="63"/>
                  </a:lnTo>
                  <a:lnTo>
                    <a:pt x="71" y="59"/>
                  </a:lnTo>
                  <a:lnTo>
                    <a:pt x="73" y="56"/>
                  </a:lnTo>
                  <a:lnTo>
                    <a:pt x="74" y="51"/>
                  </a:lnTo>
                  <a:lnTo>
                    <a:pt x="76" y="47"/>
                  </a:lnTo>
                  <a:lnTo>
                    <a:pt x="76" y="43"/>
                  </a:lnTo>
                  <a:lnTo>
                    <a:pt x="77" y="39"/>
                  </a:lnTo>
                  <a:lnTo>
                    <a:pt x="76" y="33"/>
                  </a:lnTo>
                  <a:lnTo>
                    <a:pt x="76" y="29"/>
                  </a:lnTo>
                  <a:lnTo>
                    <a:pt x="74" y="24"/>
                  </a:lnTo>
                  <a:lnTo>
                    <a:pt x="73" y="20"/>
                  </a:lnTo>
                  <a:lnTo>
                    <a:pt x="71" y="17"/>
                  </a:lnTo>
                  <a:lnTo>
                    <a:pt x="69" y="13"/>
                  </a:lnTo>
                  <a:lnTo>
                    <a:pt x="66" y="10"/>
                  </a:lnTo>
                  <a:lnTo>
                    <a:pt x="63" y="7"/>
                  </a:lnTo>
                  <a:lnTo>
                    <a:pt x="60" y="6"/>
                  </a:lnTo>
                  <a:lnTo>
                    <a:pt x="59" y="4"/>
                  </a:lnTo>
                  <a:lnTo>
                    <a:pt x="56" y="3"/>
                  </a:lnTo>
                  <a:lnTo>
                    <a:pt x="51" y="1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1" y="0"/>
                  </a:lnTo>
                  <a:lnTo>
                    <a:pt x="39" y="0"/>
                  </a:lnTo>
                  <a:lnTo>
                    <a:pt x="34" y="0"/>
                  </a:lnTo>
                  <a:lnTo>
                    <a:pt x="31" y="0"/>
                  </a:lnTo>
                  <a:lnTo>
                    <a:pt x="27" y="0"/>
                  </a:lnTo>
                  <a:lnTo>
                    <a:pt x="24" y="1"/>
                  </a:lnTo>
                  <a:lnTo>
                    <a:pt x="21" y="3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3" y="7"/>
                  </a:lnTo>
                  <a:lnTo>
                    <a:pt x="10" y="10"/>
                  </a:lnTo>
                  <a:lnTo>
                    <a:pt x="7" y="13"/>
                  </a:lnTo>
                  <a:lnTo>
                    <a:pt x="6" y="17"/>
                  </a:lnTo>
                  <a:lnTo>
                    <a:pt x="3" y="20"/>
                  </a:lnTo>
                  <a:lnTo>
                    <a:pt x="1" y="24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9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1" y="51"/>
                  </a:lnTo>
                  <a:lnTo>
                    <a:pt x="3" y="56"/>
                  </a:lnTo>
                  <a:lnTo>
                    <a:pt x="6" y="59"/>
                  </a:lnTo>
                  <a:lnTo>
                    <a:pt x="7" y="63"/>
                  </a:lnTo>
                  <a:lnTo>
                    <a:pt x="10" y="66"/>
                  </a:lnTo>
                  <a:lnTo>
                    <a:pt x="13" y="69"/>
                  </a:lnTo>
                  <a:lnTo>
                    <a:pt x="16" y="70"/>
                  </a:lnTo>
                  <a:lnTo>
                    <a:pt x="18" y="72"/>
                  </a:lnTo>
                  <a:lnTo>
                    <a:pt x="21" y="73"/>
                  </a:lnTo>
                  <a:lnTo>
                    <a:pt x="24" y="74"/>
                  </a:lnTo>
                  <a:lnTo>
                    <a:pt x="27" y="76"/>
                  </a:lnTo>
                  <a:lnTo>
                    <a:pt x="31" y="76"/>
                  </a:lnTo>
                  <a:lnTo>
                    <a:pt x="34" y="76"/>
                  </a:lnTo>
                  <a:lnTo>
                    <a:pt x="39" y="7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8" name="Freeform 36"/>
            <p:cNvSpPr>
              <a:spLocks/>
            </p:cNvSpPr>
            <p:nvPr/>
          </p:nvSpPr>
          <p:spPr bwMode="auto">
            <a:xfrm>
              <a:off x="79" y="249"/>
              <a:ext cx="29" cy="24"/>
            </a:xfrm>
            <a:custGeom>
              <a:avLst/>
              <a:gdLst>
                <a:gd name="T0" fmla="*/ 0 w 86"/>
                <a:gd name="T1" fmla="*/ 0 h 73"/>
                <a:gd name="T2" fmla="*/ 0 w 86"/>
                <a:gd name="T3" fmla="*/ 0 h 73"/>
                <a:gd name="T4" fmla="*/ 0 w 86"/>
                <a:gd name="T5" fmla="*/ 0 h 73"/>
                <a:gd name="T6" fmla="*/ 0 w 86"/>
                <a:gd name="T7" fmla="*/ 0 h 73"/>
                <a:gd name="T8" fmla="*/ 0 w 86"/>
                <a:gd name="T9" fmla="*/ 0 h 73"/>
                <a:gd name="T10" fmla="*/ 0 w 86"/>
                <a:gd name="T11" fmla="*/ 0 h 73"/>
                <a:gd name="T12" fmla="*/ 0 w 86"/>
                <a:gd name="T13" fmla="*/ 0 h 73"/>
                <a:gd name="T14" fmla="*/ 0 w 86"/>
                <a:gd name="T15" fmla="*/ 0 h 73"/>
                <a:gd name="T16" fmla="*/ 0 w 86"/>
                <a:gd name="T17" fmla="*/ 0 h 73"/>
                <a:gd name="T18" fmla="*/ 0 w 86"/>
                <a:gd name="T19" fmla="*/ 0 h 73"/>
                <a:gd name="T20" fmla="*/ 0 w 86"/>
                <a:gd name="T21" fmla="*/ 0 h 73"/>
                <a:gd name="T22" fmla="*/ 0 w 86"/>
                <a:gd name="T23" fmla="*/ 0 h 73"/>
                <a:gd name="T24" fmla="*/ 0 w 86"/>
                <a:gd name="T25" fmla="*/ 0 h 73"/>
                <a:gd name="T26" fmla="*/ 0 w 86"/>
                <a:gd name="T27" fmla="*/ 0 h 73"/>
                <a:gd name="T28" fmla="*/ 0 w 86"/>
                <a:gd name="T29" fmla="*/ 0 h 73"/>
                <a:gd name="T30" fmla="*/ 0 w 86"/>
                <a:gd name="T31" fmla="*/ 0 h 73"/>
                <a:gd name="T32" fmla="*/ 0 w 86"/>
                <a:gd name="T33" fmla="*/ 0 h 73"/>
                <a:gd name="T34" fmla="*/ 0 w 86"/>
                <a:gd name="T35" fmla="*/ 0 h 73"/>
                <a:gd name="T36" fmla="*/ 0 w 86"/>
                <a:gd name="T37" fmla="*/ 0 h 73"/>
                <a:gd name="T38" fmla="*/ 0 w 86"/>
                <a:gd name="T39" fmla="*/ 0 h 73"/>
                <a:gd name="T40" fmla="*/ 0 w 86"/>
                <a:gd name="T41" fmla="*/ 0 h 73"/>
                <a:gd name="T42" fmla="*/ 0 w 86"/>
                <a:gd name="T43" fmla="*/ 0 h 73"/>
                <a:gd name="T44" fmla="*/ 0 w 86"/>
                <a:gd name="T45" fmla="*/ 0 h 73"/>
                <a:gd name="T46" fmla="*/ 0 w 86"/>
                <a:gd name="T47" fmla="*/ 0 h 73"/>
                <a:gd name="T48" fmla="*/ 0 w 86"/>
                <a:gd name="T49" fmla="*/ 0 h 73"/>
                <a:gd name="T50" fmla="*/ 0 w 86"/>
                <a:gd name="T51" fmla="*/ 0 h 73"/>
                <a:gd name="T52" fmla="*/ 0 w 86"/>
                <a:gd name="T53" fmla="*/ 0 h 73"/>
                <a:gd name="T54" fmla="*/ 0 w 86"/>
                <a:gd name="T55" fmla="*/ 0 h 73"/>
                <a:gd name="T56" fmla="*/ 0 w 86"/>
                <a:gd name="T57" fmla="*/ 0 h 73"/>
                <a:gd name="T58" fmla="*/ 0 w 86"/>
                <a:gd name="T59" fmla="*/ 0 h 73"/>
                <a:gd name="T60" fmla="*/ 0 w 86"/>
                <a:gd name="T61" fmla="*/ 0 h 73"/>
                <a:gd name="T62" fmla="*/ 0 w 86"/>
                <a:gd name="T63" fmla="*/ 0 h 73"/>
                <a:gd name="T64" fmla="*/ 0 w 86"/>
                <a:gd name="T65" fmla="*/ 0 h 73"/>
                <a:gd name="T66" fmla="*/ 0 w 86"/>
                <a:gd name="T67" fmla="*/ 0 h 73"/>
                <a:gd name="T68" fmla="*/ 0 w 86"/>
                <a:gd name="T69" fmla="*/ 0 h 73"/>
                <a:gd name="T70" fmla="*/ 0 w 86"/>
                <a:gd name="T71" fmla="*/ 0 h 73"/>
                <a:gd name="T72" fmla="*/ 0 w 86"/>
                <a:gd name="T73" fmla="*/ 0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6"/>
                <a:gd name="T112" fmla="*/ 0 h 73"/>
                <a:gd name="T113" fmla="*/ 86 w 86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6" h="73">
                  <a:moveTo>
                    <a:pt x="60" y="0"/>
                  </a:moveTo>
                  <a:lnTo>
                    <a:pt x="60" y="0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2" y="3"/>
                  </a:lnTo>
                  <a:lnTo>
                    <a:pt x="62" y="5"/>
                  </a:lnTo>
                  <a:lnTo>
                    <a:pt x="62" y="6"/>
                  </a:lnTo>
                  <a:lnTo>
                    <a:pt x="62" y="8"/>
                  </a:lnTo>
                  <a:lnTo>
                    <a:pt x="62" y="9"/>
                  </a:lnTo>
                  <a:lnTo>
                    <a:pt x="60" y="9"/>
                  </a:lnTo>
                  <a:lnTo>
                    <a:pt x="60" y="10"/>
                  </a:lnTo>
                  <a:lnTo>
                    <a:pt x="59" y="12"/>
                  </a:lnTo>
                  <a:lnTo>
                    <a:pt x="45" y="32"/>
                  </a:lnTo>
                  <a:lnTo>
                    <a:pt x="30" y="10"/>
                  </a:lnTo>
                  <a:lnTo>
                    <a:pt x="29" y="9"/>
                  </a:lnTo>
                  <a:lnTo>
                    <a:pt x="29" y="8"/>
                  </a:lnTo>
                  <a:lnTo>
                    <a:pt x="27" y="8"/>
                  </a:lnTo>
                  <a:lnTo>
                    <a:pt x="27" y="6"/>
                  </a:lnTo>
                  <a:lnTo>
                    <a:pt x="27" y="5"/>
                  </a:lnTo>
                  <a:lnTo>
                    <a:pt x="27" y="3"/>
                  </a:lnTo>
                  <a:lnTo>
                    <a:pt x="27" y="2"/>
                  </a:lnTo>
                  <a:lnTo>
                    <a:pt x="29" y="2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2"/>
                  </a:lnTo>
                  <a:lnTo>
                    <a:pt x="5" y="3"/>
                  </a:lnTo>
                  <a:lnTo>
                    <a:pt x="6" y="5"/>
                  </a:lnTo>
                  <a:lnTo>
                    <a:pt x="7" y="6"/>
                  </a:lnTo>
                  <a:lnTo>
                    <a:pt x="9" y="8"/>
                  </a:lnTo>
                  <a:lnTo>
                    <a:pt x="10" y="9"/>
                  </a:lnTo>
                  <a:lnTo>
                    <a:pt x="12" y="12"/>
                  </a:lnTo>
                  <a:lnTo>
                    <a:pt x="36" y="46"/>
                  </a:lnTo>
                  <a:lnTo>
                    <a:pt x="36" y="58"/>
                  </a:lnTo>
                  <a:lnTo>
                    <a:pt x="36" y="60"/>
                  </a:lnTo>
                  <a:lnTo>
                    <a:pt x="36" y="62"/>
                  </a:lnTo>
                  <a:lnTo>
                    <a:pt x="35" y="65"/>
                  </a:lnTo>
                  <a:lnTo>
                    <a:pt x="35" y="66"/>
                  </a:lnTo>
                  <a:lnTo>
                    <a:pt x="33" y="69"/>
                  </a:lnTo>
                  <a:lnTo>
                    <a:pt x="33" y="71"/>
                  </a:lnTo>
                  <a:lnTo>
                    <a:pt x="32" y="72"/>
                  </a:lnTo>
                  <a:lnTo>
                    <a:pt x="30" y="73"/>
                  </a:lnTo>
                  <a:lnTo>
                    <a:pt x="57" y="73"/>
                  </a:lnTo>
                  <a:lnTo>
                    <a:pt x="56" y="72"/>
                  </a:lnTo>
                  <a:lnTo>
                    <a:pt x="55" y="71"/>
                  </a:lnTo>
                  <a:lnTo>
                    <a:pt x="53" y="69"/>
                  </a:lnTo>
                  <a:lnTo>
                    <a:pt x="53" y="66"/>
                  </a:lnTo>
                  <a:lnTo>
                    <a:pt x="52" y="65"/>
                  </a:lnTo>
                  <a:lnTo>
                    <a:pt x="52" y="62"/>
                  </a:lnTo>
                  <a:lnTo>
                    <a:pt x="52" y="60"/>
                  </a:lnTo>
                  <a:lnTo>
                    <a:pt x="52" y="58"/>
                  </a:lnTo>
                  <a:lnTo>
                    <a:pt x="52" y="46"/>
                  </a:lnTo>
                  <a:lnTo>
                    <a:pt x="73" y="15"/>
                  </a:lnTo>
                  <a:lnTo>
                    <a:pt x="75" y="13"/>
                  </a:lnTo>
                  <a:lnTo>
                    <a:pt x="76" y="10"/>
                  </a:lnTo>
                  <a:lnTo>
                    <a:pt x="77" y="9"/>
                  </a:lnTo>
                  <a:lnTo>
                    <a:pt x="79" y="6"/>
                  </a:lnTo>
                  <a:lnTo>
                    <a:pt x="80" y="5"/>
                  </a:lnTo>
                  <a:lnTo>
                    <a:pt x="83" y="3"/>
                  </a:lnTo>
                  <a:lnTo>
                    <a:pt x="85" y="2"/>
                  </a:lnTo>
                  <a:lnTo>
                    <a:pt x="86" y="0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9" name="Freeform 37"/>
            <p:cNvSpPr>
              <a:spLocks/>
            </p:cNvSpPr>
            <p:nvPr/>
          </p:nvSpPr>
          <p:spPr bwMode="auto">
            <a:xfrm>
              <a:off x="133" y="249"/>
              <a:ext cx="21" cy="24"/>
            </a:xfrm>
            <a:custGeom>
              <a:avLst/>
              <a:gdLst>
                <a:gd name="T0" fmla="*/ 0 w 62"/>
                <a:gd name="T1" fmla="*/ 0 h 73"/>
                <a:gd name="T2" fmla="*/ 0 w 62"/>
                <a:gd name="T3" fmla="*/ 0 h 73"/>
                <a:gd name="T4" fmla="*/ 0 w 62"/>
                <a:gd name="T5" fmla="*/ 0 h 73"/>
                <a:gd name="T6" fmla="*/ 0 w 62"/>
                <a:gd name="T7" fmla="*/ 0 h 73"/>
                <a:gd name="T8" fmla="*/ 0 w 62"/>
                <a:gd name="T9" fmla="*/ 0 h 73"/>
                <a:gd name="T10" fmla="*/ 0 w 62"/>
                <a:gd name="T11" fmla="*/ 0 h 73"/>
                <a:gd name="T12" fmla="*/ 0 w 62"/>
                <a:gd name="T13" fmla="*/ 0 h 73"/>
                <a:gd name="T14" fmla="*/ 0 w 62"/>
                <a:gd name="T15" fmla="*/ 0 h 73"/>
                <a:gd name="T16" fmla="*/ 0 w 62"/>
                <a:gd name="T17" fmla="*/ 0 h 73"/>
                <a:gd name="T18" fmla="*/ 0 w 62"/>
                <a:gd name="T19" fmla="*/ 0 h 73"/>
                <a:gd name="T20" fmla="*/ 0 w 62"/>
                <a:gd name="T21" fmla="*/ 0 h 73"/>
                <a:gd name="T22" fmla="*/ 0 w 62"/>
                <a:gd name="T23" fmla="*/ 0 h 73"/>
                <a:gd name="T24" fmla="*/ 0 w 62"/>
                <a:gd name="T25" fmla="*/ 0 h 73"/>
                <a:gd name="T26" fmla="*/ 0 w 62"/>
                <a:gd name="T27" fmla="*/ 0 h 73"/>
                <a:gd name="T28" fmla="*/ 0 w 62"/>
                <a:gd name="T29" fmla="*/ 0 h 73"/>
                <a:gd name="T30" fmla="*/ 0 w 62"/>
                <a:gd name="T31" fmla="*/ 0 h 73"/>
                <a:gd name="T32" fmla="*/ 0 w 62"/>
                <a:gd name="T33" fmla="*/ 0 h 73"/>
                <a:gd name="T34" fmla="*/ 0 w 62"/>
                <a:gd name="T35" fmla="*/ 0 h 73"/>
                <a:gd name="T36" fmla="*/ 0 w 62"/>
                <a:gd name="T37" fmla="*/ 0 h 73"/>
                <a:gd name="T38" fmla="*/ 0 w 62"/>
                <a:gd name="T39" fmla="*/ 0 h 73"/>
                <a:gd name="T40" fmla="*/ 0 w 62"/>
                <a:gd name="T41" fmla="*/ 0 h 73"/>
                <a:gd name="T42" fmla="*/ 0 w 62"/>
                <a:gd name="T43" fmla="*/ 0 h 73"/>
                <a:gd name="T44" fmla="*/ 0 w 62"/>
                <a:gd name="T45" fmla="*/ 0 h 73"/>
                <a:gd name="T46" fmla="*/ 0 w 62"/>
                <a:gd name="T47" fmla="*/ 0 h 73"/>
                <a:gd name="T48" fmla="*/ 0 w 62"/>
                <a:gd name="T49" fmla="*/ 0 h 73"/>
                <a:gd name="T50" fmla="*/ 0 w 62"/>
                <a:gd name="T51" fmla="*/ 0 h 73"/>
                <a:gd name="T52" fmla="*/ 0 w 62"/>
                <a:gd name="T53" fmla="*/ 0 h 73"/>
                <a:gd name="T54" fmla="*/ 0 w 62"/>
                <a:gd name="T55" fmla="*/ 0 h 73"/>
                <a:gd name="T56" fmla="*/ 0 w 62"/>
                <a:gd name="T57" fmla="*/ 0 h 73"/>
                <a:gd name="T58" fmla="*/ 0 w 62"/>
                <a:gd name="T59" fmla="*/ 0 h 73"/>
                <a:gd name="T60" fmla="*/ 0 w 62"/>
                <a:gd name="T61" fmla="*/ 0 h 73"/>
                <a:gd name="T62" fmla="*/ 0 w 62"/>
                <a:gd name="T63" fmla="*/ 0 h 73"/>
                <a:gd name="T64" fmla="*/ 0 w 62"/>
                <a:gd name="T65" fmla="*/ 0 h 73"/>
                <a:gd name="T66" fmla="*/ 0 w 62"/>
                <a:gd name="T67" fmla="*/ 0 h 73"/>
                <a:gd name="T68" fmla="*/ 0 w 62"/>
                <a:gd name="T69" fmla="*/ 0 h 73"/>
                <a:gd name="T70" fmla="*/ 0 w 62"/>
                <a:gd name="T71" fmla="*/ 0 h 73"/>
                <a:gd name="T72" fmla="*/ 0 w 62"/>
                <a:gd name="T73" fmla="*/ 0 h 73"/>
                <a:gd name="T74" fmla="*/ 0 w 62"/>
                <a:gd name="T75" fmla="*/ 0 h 73"/>
                <a:gd name="T76" fmla="*/ 0 w 62"/>
                <a:gd name="T77" fmla="*/ 0 h 73"/>
                <a:gd name="T78" fmla="*/ 0 w 62"/>
                <a:gd name="T79" fmla="*/ 0 h 73"/>
                <a:gd name="T80" fmla="*/ 0 w 62"/>
                <a:gd name="T81" fmla="*/ 0 h 73"/>
                <a:gd name="T82" fmla="*/ 0 w 62"/>
                <a:gd name="T83" fmla="*/ 0 h 73"/>
                <a:gd name="T84" fmla="*/ 0 w 62"/>
                <a:gd name="T85" fmla="*/ 0 h 73"/>
                <a:gd name="T86" fmla="*/ 0 w 62"/>
                <a:gd name="T87" fmla="*/ 0 h 73"/>
                <a:gd name="T88" fmla="*/ 0 w 62"/>
                <a:gd name="T89" fmla="*/ 0 h 7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62"/>
                <a:gd name="T136" fmla="*/ 0 h 73"/>
                <a:gd name="T137" fmla="*/ 62 w 62"/>
                <a:gd name="T138" fmla="*/ 73 h 7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62" h="73">
                  <a:moveTo>
                    <a:pt x="39" y="62"/>
                  </a:moveTo>
                  <a:lnTo>
                    <a:pt x="20" y="62"/>
                  </a:lnTo>
                  <a:lnTo>
                    <a:pt x="20" y="42"/>
                  </a:lnTo>
                  <a:lnTo>
                    <a:pt x="49" y="42"/>
                  </a:lnTo>
                  <a:lnTo>
                    <a:pt x="50" y="30"/>
                  </a:lnTo>
                  <a:lnTo>
                    <a:pt x="20" y="30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2"/>
                  </a:lnTo>
                  <a:lnTo>
                    <a:pt x="50" y="13"/>
                  </a:lnTo>
                  <a:lnTo>
                    <a:pt x="53" y="13"/>
                  </a:lnTo>
                  <a:lnTo>
                    <a:pt x="54" y="13"/>
                  </a:lnTo>
                  <a:lnTo>
                    <a:pt x="57" y="15"/>
                  </a:lnTo>
                  <a:lnTo>
                    <a:pt x="59" y="16"/>
                  </a:lnTo>
                  <a:lnTo>
                    <a:pt x="59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3"/>
                  </a:lnTo>
                  <a:lnTo>
                    <a:pt x="3" y="5"/>
                  </a:lnTo>
                  <a:lnTo>
                    <a:pt x="3" y="8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2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59" y="73"/>
                  </a:lnTo>
                  <a:lnTo>
                    <a:pt x="62" y="56"/>
                  </a:lnTo>
                  <a:lnTo>
                    <a:pt x="59" y="58"/>
                  </a:lnTo>
                  <a:lnTo>
                    <a:pt x="57" y="59"/>
                  </a:lnTo>
                  <a:lnTo>
                    <a:pt x="54" y="60"/>
                  </a:lnTo>
                  <a:lnTo>
                    <a:pt x="52" y="60"/>
                  </a:lnTo>
                  <a:lnTo>
                    <a:pt x="49" y="62"/>
                  </a:lnTo>
                  <a:lnTo>
                    <a:pt x="46" y="62"/>
                  </a:lnTo>
                  <a:lnTo>
                    <a:pt x="43" y="62"/>
                  </a:lnTo>
                  <a:lnTo>
                    <a:pt x="39" y="6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GB" sz="3000" b="1" i="0" kern="0" dirty="0">
                <a:solidFill>
                  <a:srgbClr val="0000FF"/>
                </a:solidFill>
              </a:rPr>
              <a:t>Industry Specifications in PLM</a:t>
            </a:r>
            <a:endParaRPr lang="en-US" sz="3000" b="1" i="0" kern="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90878" y="562824"/>
            <a:ext cx="83820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US" sz="2400" b="1" i="0" kern="0" dirty="0">
                <a:solidFill>
                  <a:schemeClr val="tx1"/>
                </a:solidFill>
              </a:rPr>
              <a:t>S-Series Roadmap</a:t>
            </a:r>
            <a:endParaRPr lang="en-US" sz="1200" b="1" i="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sz="800" kern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GB" sz="3000" b="1" i="0" kern="0" dirty="0">
                <a:solidFill>
                  <a:srgbClr val="0000FF"/>
                </a:solidFill>
              </a:rPr>
              <a:t>Industry Specifications in PLM</a:t>
            </a:r>
            <a:endParaRPr lang="en-US" sz="3000" b="1" i="0" kern="0" dirty="0">
              <a:solidFill>
                <a:srgbClr val="0000FF"/>
              </a:solidFill>
            </a:endParaRPr>
          </a:p>
        </p:txBody>
      </p:sp>
      <p:pic>
        <p:nvPicPr>
          <p:cNvPr id="4" name="Picture 3" descr="ASDroadma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925" y="1013988"/>
            <a:ext cx="8528364" cy="470345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323846" y="5788357"/>
            <a:ext cx="282015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Source:  Albert Grabmeier  (ILS Chair – June 2012)</a:t>
            </a:r>
          </a:p>
        </p:txBody>
      </p:sp>
      <p:sp>
        <p:nvSpPr>
          <p:cNvPr id="6" name="Left Arrow 5">
            <a:hlinkClick r:id="rId3" action="ppaction://hlinksldjump"/>
          </p:cNvPr>
          <p:cNvSpPr/>
          <p:nvPr/>
        </p:nvSpPr>
        <p:spPr bwMode="auto">
          <a:xfrm>
            <a:off x="8229598" y="176981"/>
            <a:ext cx="707923" cy="516194"/>
          </a:xfrm>
          <a:prstGeom prst="leftArrow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900" b="0" i="1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613DB72-A31D-4367-9F59-AD0CE6F2A829}" type="slidenum">
              <a:rPr lang="en-US">
                <a:latin typeface="Arial" pitchFamily="34" charset="0"/>
              </a:rPr>
              <a:pPr>
                <a:defRPr/>
              </a:pPr>
              <a:t>16</a:t>
            </a:fld>
            <a:endParaRPr lang="en-US" dirty="0">
              <a:latin typeface="Arial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27091" y="595266"/>
            <a:ext cx="8916909" cy="5380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400" b="1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S-Series </a:t>
            </a:r>
            <a:r>
              <a:rPr lang="en-GB" sz="2400" b="1" i="0" kern="0" dirty="0">
                <a:solidFill>
                  <a:schemeClr val="tx1"/>
                </a:solidFill>
              </a:rPr>
              <a:t>b</a:t>
            </a:r>
            <a:r>
              <a:rPr lang="en-GB" sz="2400" b="1" i="0" kern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enefits.</a:t>
            </a:r>
          </a:p>
          <a:p>
            <a:pPr marL="715963" lvl="1" indent="-358775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Delivers </a:t>
            </a:r>
            <a:r>
              <a:rPr lang="en-GB" sz="2000" b="1" kern="0" dirty="0">
                <a:solidFill>
                  <a:schemeClr val="tx1"/>
                </a:solidFill>
                <a:latin typeface="+mn-lt"/>
              </a:rPr>
              <a:t>standardised</a:t>
            </a: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 </a:t>
            </a:r>
            <a:r>
              <a:rPr lang="en-GB" sz="2000" b="1" kern="0" dirty="0">
                <a:solidFill>
                  <a:schemeClr val="tx1"/>
                </a:solidFill>
                <a:latin typeface="+mn-lt"/>
              </a:rPr>
              <a:t>through life Product Life Cycle </a:t>
            </a:r>
            <a:r>
              <a:rPr lang="en-GB" sz="2000" i="0" kern="0" dirty="0">
                <a:solidFill>
                  <a:schemeClr val="tx1"/>
                </a:solidFill>
                <a:latin typeface="+mn-lt"/>
              </a:rPr>
              <a:t>management.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  <a:latin typeface="+mn-lt"/>
              </a:rPr>
              <a:t>Single solution for Product Support.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  <a:latin typeface="+mn-lt"/>
              </a:rPr>
              <a:t>Provides common architecture and data exchanges to support PLM and other applications.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  <a:latin typeface="+mn-lt"/>
              </a:rPr>
              <a:t>Standardised PLCS data model to enable common re-use/application.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  <a:latin typeface="+mn-lt"/>
              </a:rPr>
              <a:t>Single global Data Repository.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  <a:latin typeface="+mn-lt"/>
              </a:rPr>
              <a:t>Data Interoperability and integration in a global environment.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i="0" kern="0" dirty="0">
                <a:solidFill>
                  <a:schemeClr val="tx1"/>
                </a:solidFill>
                <a:latin typeface="+mn-lt"/>
              </a:rPr>
              <a:t>Handbook to provide guidance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i="0" kern="0" dirty="0">
              <a:solidFill>
                <a:schemeClr val="tx1"/>
              </a:solidFill>
              <a:latin typeface="+mn-lt"/>
            </a:endParaRPr>
          </a:p>
          <a:p>
            <a:pPr marL="342900" lvl="1" indent="-34290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2400" b="1" i="0" kern="0" dirty="0">
                <a:solidFill>
                  <a:schemeClr val="tx1"/>
                </a:solidFill>
              </a:rPr>
              <a:t>Business benefits.</a:t>
            </a: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b="1" kern="0" dirty="0">
                <a:solidFill>
                  <a:schemeClr val="tx1"/>
                </a:solidFill>
                <a:latin typeface="+mn-lt"/>
              </a:rPr>
              <a:t>Realises reduced costs and lead-time </a:t>
            </a:r>
            <a:r>
              <a:rPr lang="en-GB" sz="1600" i="0" kern="0" dirty="0">
                <a:solidFill>
                  <a:schemeClr val="tx1"/>
                </a:solidFill>
                <a:latin typeface="+mn-lt"/>
              </a:rPr>
              <a:t>for PLC support delivery.</a:t>
            </a: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b="1" kern="0" dirty="0">
              <a:solidFill>
                <a:schemeClr val="tx1"/>
              </a:solidFill>
              <a:latin typeface="+mn-lt"/>
            </a:endParaRP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b="1" kern="0" dirty="0">
                <a:solidFill>
                  <a:schemeClr val="tx1"/>
                </a:solidFill>
                <a:latin typeface="+mn-lt"/>
              </a:rPr>
              <a:t>Reduction in sustained support costs </a:t>
            </a:r>
            <a:r>
              <a:rPr lang="en-GB" sz="1600" i="0" kern="0" dirty="0">
                <a:solidFill>
                  <a:schemeClr val="tx1"/>
                </a:solidFill>
                <a:latin typeface="+mn-lt"/>
              </a:rPr>
              <a:t>for architecture and data management due to standardisation.</a:t>
            </a: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800" b="1" kern="0" dirty="0">
              <a:solidFill>
                <a:schemeClr val="tx1"/>
              </a:solidFill>
              <a:latin typeface="+mn-lt"/>
            </a:endParaRPr>
          </a:p>
          <a:p>
            <a:pPr marL="715963" lvl="1" indent="-354013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r>
              <a:rPr lang="en-GB" sz="1600" b="1" kern="0" dirty="0">
                <a:solidFill>
                  <a:schemeClr val="tx1"/>
                </a:solidFill>
                <a:latin typeface="+mn-lt"/>
              </a:rPr>
              <a:t>Increased efficiency and effectiveness </a:t>
            </a:r>
            <a:r>
              <a:rPr lang="en-GB" sz="1600" i="0" kern="0" dirty="0">
                <a:solidFill>
                  <a:schemeClr val="tx1"/>
                </a:solidFill>
                <a:latin typeface="+mn-lt"/>
              </a:rPr>
              <a:t>for PLM and PLC integration. </a:t>
            </a:r>
          </a:p>
          <a:p>
            <a:pPr marL="1077913" lvl="2" indent="-3619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GB" sz="1600" i="0" kern="0" dirty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0"/>
            <a:ext cx="1588" cy="0"/>
            <a:chOff x="0" y="0"/>
            <a:chExt cx="1270" cy="296"/>
          </a:xfrm>
        </p:grpSpPr>
        <p:sp>
          <p:nvSpPr>
            <p:cNvPr id="6150" name="Freeform 8"/>
            <p:cNvSpPr>
              <a:spLocks/>
            </p:cNvSpPr>
            <p:nvPr/>
          </p:nvSpPr>
          <p:spPr bwMode="auto">
            <a:xfrm>
              <a:off x="9" y="9"/>
              <a:ext cx="163" cy="278"/>
            </a:xfrm>
            <a:custGeom>
              <a:avLst/>
              <a:gdLst>
                <a:gd name="T0" fmla="*/ 0 w 491"/>
                <a:gd name="T1" fmla="*/ 0 h 836"/>
                <a:gd name="T2" fmla="*/ 0 w 491"/>
                <a:gd name="T3" fmla="*/ 0 h 836"/>
                <a:gd name="T4" fmla="*/ 0 w 491"/>
                <a:gd name="T5" fmla="*/ 0 h 836"/>
                <a:gd name="T6" fmla="*/ 0 w 491"/>
                <a:gd name="T7" fmla="*/ 0 h 836"/>
                <a:gd name="T8" fmla="*/ 0 w 491"/>
                <a:gd name="T9" fmla="*/ 0 h 836"/>
                <a:gd name="T10" fmla="*/ 0 w 491"/>
                <a:gd name="T11" fmla="*/ 0 h 836"/>
                <a:gd name="T12" fmla="*/ 0 w 491"/>
                <a:gd name="T13" fmla="*/ 0 h 836"/>
                <a:gd name="T14" fmla="*/ 0 w 491"/>
                <a:gd name="T15" fmla="*/ 0 h 836"/>
                <a:gd name="T16" fmla="*/ 0 w 491"/>
                <a:gd name="T17" fmla="*/ 0 h 836"/>
                <a:gd name="T18" fmla="*/ 0 w 491"/>
                <a:gd name="T19" fmla="*/ 0 h 836"/>
                <a:gd name="T20" fmla="*/ 0 w 491"/>
                <a:gd name="T21" fmla="*/ 0 h 836"/>
                <a:gd name="T22" fmla="*/ 0 w 491"/>
                <a:gd name="T23" fmla="*/ 0 h 836"/>
                <a:gd name="T24" fmla="*/ 0 w 491"/>
                <a:gd name="T25" fmla="*/ 0 h 836"/>
                <a:gd name="T26" fmla="*/ 0 w 491"/>
                <a:gd name="T27" fmla="*/ 0 h 836"/>
                <a:gd name="T28" fmla="*/ 0 w 491"/>
                <a:gd name="T29" fmla="*/ 0 h 836"/>
                <a:gd name="T30" fmla="*/ 0 w 491"/>
                <a:gd name="T31" fmla="*/ 0 h 836"/>
                <a:gd name="T32" fmla="*/ 0 w 491"/>
                <a:gd name="T33" fmla="*/ 0 h 836"/>
                <a:gd name="T34" fmla="*/ 0 w 491"/>
                <a:gd name="T35" fmla="*/ 0 h 836"/>
                <a:gd name="T36" fmla="*/ 0 w 491"/>
                <a:gd name="T37" fmla="*/ 0 h 836"/>
                <a:gd name="T38" fmla="*/ 0 w 491"/>
                <a:gd name="T39" fmla="*/ 0 h 836"/>
                <a:gd name="T40" fmla="*/ 0 w 491"/>
                <a:gd name="T41" fmla="*/ 0 h 836"/>
                <a:gd name="T42" fmla="*/ 0 w 491"/>
                <a:gd name="T43" fmla="*/ 0 h 836"/>
                <a:gd name="T44" fmla="*/ 0 w 491"/>
                <a:gd name="T45" fmla="*/ 0 h 836"/>
                <a:gd name="T46" fmla="*/ 0 w 491"/>
                <a:gd name="T47" fmla="*/ 0 h 836"/>
                <a:gd name="T48" fmla="*/ 0 w 491"/>
                <a:gd name="T49" fmla="*/ 0 h 836"/>
                <a:gd name="T50" fmla="*/ 0 w 491"/>
                <a:gd name="T51" fmla="*/ 0 h 836"/>
                <a:gd name="T52" fmla="*/ 0 w 491"/>
                <a:gd name="T53" fmla="*/ 0 h 836"/>
                <a:gd name="T54" fmla="*/ 0 w 491"/>
                <a:gd name="T55" fmla="*/ 0 h 836"/>
                <a:gd name="T56" fmla="*/ 0 w 491"/>
                <a:gd name="T57" fmla="*/ 0 h 836"/>
                <a:gd name="T58" fmla="*/ 0 w 491"/>
                <a:gd name="T59" fmla="*/ 0 h 836"/>
                <a:gd name="T60" fmla="*/ 0 w 491"/>
                <a:gd name="T61" fmla="*/ 0 h 836"/>
                <a:gd name="T62" fmla="*/ 0 w 491"/>
                <a:gd name="T63" fmla="*/ 0 h 836"/>
                <a:gd name="T64" fmla="*/ 0 w 491"/>
                <a:gd name="T65" fmla="*/ 0 h 836"/>
                <a:gd name="T66" fmla="*/ 0 w 491"/>
                <a:gd name="T67" fmla="*/ 0 h 836"/>
                <a:gd name="T68" fmla="*/ 0 w 491"/>
                <a:gd name="T69" fmla="*/ 0 h 836"/>
                <a:gd name="T70" fmla="*/ 0 w 491"/>
                <a:gd name="T71" fmla="*/ 0 h 836"/>
                <a:gd name="T72" fmla="*/ 0 w 491"/>
                <a:gd name="T73" fmla="*/ 0 h 8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91"/>
                <a:gd name="T112" fmla="*/ 0 h 836"/>
                <a:gd name="T113" fmla="*/ 491 w 491"/>
                <a:gd name="T114" fmla="*/ 836 h 8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91" h="836">
                  <a:moveTo>
                    <a:pt x="0" y="51"/>
                  </a:moveTo>
                  <a:lnTo>
                    <a:pt x="1" y="41"/>
                  </a:lnTo>
                  <a:lnTo>
                    <a:pt x="4" y="31"/>
                  </a:lnTo>
                  <a:lnTo>
                    <a:pt x="8" y="23"/>
                  </a:lnTo>
                  <a:lnTo>
                    <a:pt x="15" y="15"/>
                  </a:lnTo>
                  <a:lnTo>
                    <a:pt x="23" y="8"/>
                  </a:lnTo>
                  <a:lnTo>
                    <a:pt x="31" y="4"/>
                  </a:lnTo>
                  <a:lnTo>
                    <a:pt x="41" y="1"/>
                  </a:lnTo>
                  <a:lnTo>
                    <a:pt x="51" y="0"/>
                  </a:lnTo>
                  <a:lnTo>
                    <a:pt x="441" y="0"/>
                  </a:lnTo>
                  <a:lnTo>
                    <a:pt x="451" y="1"/>
                  </a:lnTo>
                  <a:lnTo>
                    <a:pt x="461" y="4"/>
                  </a:lnTo>
                  <a:lnTo>
                    <a:pt x="470" y="8"/>
                  </a:lnTo>
                  <a:lnTo>
                    <a:pt x="477" y="15"/>
                  </a:lnTo>
                  <a:lnTo>
                    <a:pt x="483" y="23"/>
                  </a:lnTo>
                  <a:lnTo>
                    <a:pt x="488" y="31"/>
                  </a:lnTo>
                  <a:lnTo>
                    <a:pt x="491" y="41"/>
                  </a:lnTo>
                  <a:lnTo>
                    <a:pt x="491" y="51"/>
                  </a:lnTo>
                  <a:lnTo>
                    <a:pt x="491" y="785"/>
                  </a:lnTo>
                  <a:lnTo>
                    <a:pt x="491" y="795"/>
                  </a:lnTo>
                  <a:lnTo>
                    <a:pt x="488" y="805"/>
                  </a:lnTo>
                  <a:lnTo>
                    <a:pt x="483" y="813"/>
                  </a:lnTo>
                  <a:lnTo>
                    <a:pt x="477" y="821"/>
                  </a:lnTo>
                  <a:lnTo>
                    <a:pt x="470" y="828"/>
                  </a:lnTo>
                  <a:lnTo>
                    <a:pt x="461" y="832"/>
                  </a:lnTo>
                  <a:lnTo>
                    <a:pt x="451" y="835"/>
                  </a:lnTo>
                  <a:lnTo>
                    <a:pt x="441" y="836"/>
                  </a:lnTo>
                  <a:lnTo>
                    <a:pt x="51" y="836"/>
                  </a:lnTo>
                  <a:lnTo>
                    <a:pt x="41" y="835"/>
                  </a:lnTo>
                  <a:lnTo>
                    <a:pt x="31" y="832"/>
                  </a:lnTo>
                  <a:lnTo>
                    <a:pt x="23" y="828"/>
                  </a:lnTo>
                  <a:lnTo>
                    <a:pt x="15" y="821"/>
                  </a:lnTo>
                  <a:lnTo>
                    <a:pt x="8" y="813"/>
                  </a:lnTo>
                  <a:lnTo>
                    <a:pt x="4" y="805"/>
                  </a:lnTo>
                  <a:lnTo>
                    <a:pt x="1" y="795"/>
                  </a:lnTo>
                  <a:lnTo>
                    <a:pt x="0" y="785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1" name="Freeform 9"/>
            <p:cNvSpPr>
              <a:spLocks/>
            </p:cNvSpPr>
            <p:nvPr/>
          </p:nvSpPr>
          <p:spPr bwMode="auto">
            <a:xfrm>
              <a:off x="509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5" y="470"/>
                  </a:moveTo>
                  <a:lnTo>
                    <a:pt x="75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5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5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2" name="Freeform 10"/>
            <p:cNvSpPr>
              <a:spLocks/>
            </p:cNvSpPr>
            <p:nvPr/>
          </p:nvSpPr>
          <p:spPr bwMode="auto">
            <a:xfrm>
              <a:off x="561" y="67"/>
              <a:ext cx="26" cy="157"/>
            </a:xfrm>
            <a:custGeom>
              <a:avLst/>
              <a:gdLst>
                <a:gd name="T0" fmla="*/ 0 w 79"/>
                <a:gd name="T1" fmla="*/ 0 h 470"/>
                <a:gd name="T2" fmla="*/ 0 w 79"/>
                <a:gd name="T3" fmla="*/ 0 h 470"/>
                <a:gd name="T4" fmla="*/ 0 w 79"/>
                <a:gd name="T5" fmla="*/ 0 h 470"/>
                <a:gd name="T6" fmla="*/ 0 w 79"/>
                <a:gd name="T7" fmla="*/ 0 h 470"/>
                <a:gd name="T8" fmla="*/ 0 w 79"/>
                <a:gd name="T9" fmla="*/ 0 h 470"/>
                <a:gd name="T10" fmla="*/ 0 w 79"/>
                <a:gd name="T11" fmla="*/ 0 h 470"/>
                <a:gd name="T12" fmla="*/ 0 w 79"/>
                <a:gd name="T13" fmla="*/ 0 h 470"/>
                <a:gd name="T14" fmla="*/ 0 w 79"/>
                <a:gd name="T15" fmla="*/ 0 h 470"/>
                <a:gd name="T16" fmla="*/ 0 w 79"/>
                <a:gd name="T17" fmla="*/ 0 h 470"/>
                <a:gd name="T18" fmla="*/ 0 w 79"/>
                <a:gd name="T19" fmla="*/ 0 h 470"/>
                <a:gd name="T20" fmla="*/ 0 w 79"/>
                <a:gd name="T21" fmla="*/ 0 h 470"/>
                <a:gd name="T22" fmla="*/ 0 w 79"/>
                <a:gd name="T23" fmla="*/ 0 h 470"/>
                <a:gd name="T24" fmla="*/ 0 w 79"/>
                <a:gd name="T25" fmla="*/ 0 h 47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9"/>
                <a:gd name="T40" fmla="*/ 0 h 470"/>
                <a:gd name="T41" fmla="*/ 79 w 79"/>
                <a:gd name="T42" fmla="*/ 470 h 47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9" h="470">
                  <a:moveTo>
                    <a:pt x="4" y="470"/>
                  </a:moveTo>
                  <a:lnTo>
                    <a:pt x="76" y="470"/>
                  </a:lnTo>
                  <a:lnTo>
                    <a:pt x="79" y="470"/>
                  </a:lnTo>
                  <a:lnTo>
                    <a:pt x="79" y="467"/>
                  </a:lnTo>
                  <a:lnTo>
                    <a:pt x="79" y="4"/>
                  </a:lnTo>
                  <a:lnTo>
                    <a:pt x="79" y="0"/>
                  </a:lnTo>
                  <a:lnTo>
                    <a:pt x="76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67"/>
                  </a:lnTo>
                  <a:lnTo>
                    <a:pt x="0" y="470"/>
                  </a:lnTo>
                  <a:lnTo>
                    <a:pt x="4" y="47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3" name="Freeform 11"/>
            <p:cNvSpPr>
              <a:spLocks/>
            </p:cNvSpPr>
            <p:nvPr/>
          </p:nvSpPr>
          <p:spPr bwMode="auto">
            <a:xfrm>
              <a:off x="977" y="116"/>
              <a:ext cx="106" cy="157"/>
            </a:xfrm>
            <a:custGeom>
              <a:avLst/>
              <a:gdLst>
                <a:gd name="T0" fmla="*/ 0 w 320"/>
                <a:gd name="T1" fmla="*/ 0 h 469"/>
                <a:gd name="T2" fmla="*/ 0 w 320"/>
                <a:gd name="T3" fmla="*/ 0 h 469"/>
                <a:gd name="T4" fmla="*/ 0 w 320"/>
                <a:gd name="T5" fmla="*/ 0 h 469"/>
                <a:gd name="T6" fmla="*/ 0 w 320"/>
                <a:gd name="T7" fmla="*/ 0 h 469"/>
                <a:gd name="T8" fmla="*/ 0 w 320"/>
                <a:gd name="T9" fmla="*/ 0 h 469"/>
                <a:gd name="T10" fmla="*/ 0 w 320"/>
                <a:gd name="T11" fmla="*/ 0 h 469"/>
                <a:gd name="T12" fmla="*/ 0 w 320"/>
                <a:gd name="T13" fmla="*/ 0 h 469"/>
                <a:gd name="T14" fmla="*/ 0 w 320"/>
                <a:gd name="T15" fmla="*/ 0 h 469"/>
                <a:gd name="T16" fmla="*/ 0 w 320"/>
                <a:gd name="T17" fmla="*/ 0 h 469"/>
                <a:gd name="T18" fmla="*/ 0 w 320"/>
                <a:gd name="T19" fmla="*/ 0 h 469"/>
                <a:gd name="T20" fmla="*/ 0 w 320"/>
                <a:gd name="T21" fmla="*/ 0 h 469"/>
                <a:gd name="T22" fmla="*/ 0 w 320"/>
                <a:gd name="T23" fmla="*/ 0 h 469"/>
                <a:gd name="T24" fmla="*/ 0 w 320"/>
                <a:gd name="T25" fmla="*/ 0 h 469"/>
                <a:gd name="T26" fmla="*/ 0 w 320"/>
                <a:gd name="T27" fmla="*/ 0 h 469"/>
                <a:gd name="T28" fmla="*/ 0 w 320"/>
                <a:gd name="T29" fmla="*/ 0 h 469"/>
                <a:gd name="T30" fmla="*/ 0 w 320"/>
                <a:gd name="T31" fmla="*/ 0 h 469"/>
                <a:gd name="T32" fmla="*/ 0 w 320"/>
                <a:gd name="T33" fmla="*/ 0 h 469"/>
                <a:gd name="T34" fmla="*/ 0 w 320"/>
                <a:gd name="T35" fmla="*/ 0 h 469"/>
                <a:gd name="T36" fmla="*/ 0 w 320"/>
                <a:gd name="T37" fmla="*/ 0 h 469"/>
                <a:gd name="T38" fmla="*/ 0 w 320"/>
                <a:gd name="T39" fmla="*/ 0 h 469"/>
                <a:gd name="T40" fmla="*/ 0 w 320"/>
                <a:gd name="T41" fmla="*/ 0 h 469"/>
                <a:gd name="T42" fmla="*/ 0 w 320"/>
                <a:gd name="T43" fmla="*/ 0 h 469"/>
                <a:gd name="T44" fmla="*/ 0 w 320"/>
                <a:gd name="T45" fmla="*/ 0 h 469"/>
                <a:gd name="T46" fmla="*/ 0 w 320"/>
                <a:gd name="T47" fmla="*/ 0 h 469"/>
                <a:gd name="T48" fmla="*/ 0 w 320"/>
                <a:gd name="T49" fmla="*/ 0 h 469"/>
                <a:gd name="T50" fmla="*/ 0 w 320"/>
                <a:gd name="T51" fmla="*/ 0 h 469"/>
                <a:gd name="T52" fmla="*/ 0 w 320"/>
                <a:gd name="T53" fmla="*/ 0 h 469"/>
                <a:gd name="T54" fmla="*/ 0 w 320"/>
                <a:gd name="T55" fmla="*/ 0 h 469"/>
                <a:gd name="T56" fmla="*/ 0 w 320"/>
                <a:gd name="T57" fmla="*/ 0 h 469"/>
                <a:gd name="T58" fmla="*/ 0 w 320"/>
                <a:gd name="T59" fmla="*/ 0 h 469"/>
                <a:gd name="T60" fmla="*/ 0 w 320"/>
                <a:gd name="T61" fmla="*/ 0 h 469"/>
                <a:gd name="T62" fmla="*/ 0 w 320"/>
                <a:gd name="T63" fmla="*/ 0 h 469"/>
                <a:gd name="T64" fmla="*/ 0 w 320"/>
                <a:gd name="T65" fmla="*/ 0 h 469"/>
                <a:gd name="T66" fmla="*/ 0 w 320"/>
                <a:gd name="T67" fmla="*/ 0 h 469"/>
                <a:gd name="T68" fmla="*/ 0 w 320"/>
                <a:gd name="T69" fmla="*/ 0 h 469"/>
                <a:gd name="T70" fmla="*/ 0 w 320"/>
                <a:gd name="T71" fmla="*/ 0 h 469"/>
                <a:gd name="T72" fmla="*/ 0 w 320"/>
                <a:gd name="T73" fmla="*/ 0 h 469"/>
                <a:gd name="T74" fmla="*/ 0 w 320"/>
                <a:gd name="T75" fmla="*/ 0 h 469"/>
                <a:gd name="T76" fmla="*/ 0 w 320"/>
                <a:gd name="T77" fmla="*/ 0 h 469"/>
                <a:gd name="T78" fmla="*/ 0 w 320"/>
                <a:gd name="T79" fmla="*/ 0 h 469"/>
                <a:gd name="T80" fmla="*/ 0 w 320"/>
                <a:gd name="T81" fmla="*/ 0 h 469"/>
                <a:gd name="T82" fmla="*/ 0 w 320"/>
                <a:gd name="T83" fmla="*/ 0 h 469"/>
                <a:gd name="T84" fmla="*/ 0 w 320"/>
                <a:gd name="T85" fmla="*/ 0 h 469"/>
                <a:gd name="T86" fmla="*/ 0 w 320"/>
                <a:gd name="T87" fmla="*/ 0 h 469"/>
                <a:gd name="T88" fmla="*/ 0 w 320"/>
                <a:gd name="T89" fmla="*/ 0 h 469"/>
                <a:gd name="T90" fmla="*/ 0 w 320"/>
                <a:gd name="T91" fmla="*/ 0 h 469"/>
                <a:gd name="T92" fmla="*/ 0 w 320"/>
                <a:gd name="T93" fmla="*/ 0 h 469"/>
                <a:gd name="T94" fmla="*/ 0 w 320"/>
                <a:gd name="T95" fmla="*/ 0 h 469"/>
                <a:gd name="T96" fmla="*/ 0 w 320"/>
                <a:gd name="T97" fmla="*/ 0 h 469"/>
                <a:gd name="T98" fmla="*/ 0 w 320"/>
                <a:gd name="T99" fmla="*/ 0 h 469"/>
                <a:gd name="T100" fmla="*/ 0 w 320"/>
                <a:gd name="T101" fmla="*/ 0 h 469"/>
                <a:gd name="T102" fmla="*/ 0 w 320"/>
                <a:gd name="T103" fmla="*/ 0 h 469"/>
                <a:gd name="T104" fmla="*/ 0 w 320"/>
                <a:gd name="T105" fmla="*/ 0 h 469"/>
                <a:gd name="T106" fmla="*/ 0 w 320"/>
                <a:gd name="T107" fmla="*/ 0 h 469"/>
                <a:gd name="T108" fmla="*/ 0 w 320"/>
                <a:gd name="T109" fmla="*/ 0 h 46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20"/>
                <a:gd name="T166" fmla="*/ 0 h 469"/>
                <a:gd name="T167" fmla="*/ 320 w 320"/>
                <a:gd name="T168" fmla="*/ 469 h 46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20" h="469">
                  <a:moveTo>
                    <a:pt x="5" y="468"/>
                  </a:moveTo>
                  <a:lnTo>
                    <a:pt x="24" y="469"/>
                  </a:lnTo>
                  <a:lnTo>
                    <a:pt x="41" y="468"/>
                  </a:lnTo>
                  <a:lnTo>
                    <a:pt x="57" y="466"/>
                  </a:lnTo>
                  <a:lnTo>
                    <a:pt x="74" y="460"/>
                  </a:lnTo>
                  <a:lnTo>
                    <a:pt x="88" y="455"/>
                  </a:lnTo>
                  <a:lnTo>
                    <a:pt x="103" y="447"/>
                  </a:lnTo>
                  <a:lnTo>
                    <a:pt x="114" y="437"/>
                  </a:lnTo>
                  <a:lnTo>
                    <a:pt x="127" y="429"/>
                  </a:lnTo>
                  <a:lnTo>
                    <a:pt x="141" y="413"/>
                  </a:lnTo>
                  <a:lnTo>
                    <a:pt x="154" y="396"/>
                  </a:lnTo>
                  <a:lnTo>
                    <a:pt x="167" y="377"/>
                  </a:lnTo>
                  <a:lnTo>
                    <a:pt x="180" y="356"/>
                  </a:lnTo>
                  <a:lnTo>
                    <a:pt x="193" y="330"/>
                  </a:lnTo>
                  <a:lnTo>
                    <a:pt x="205" y="300"/>
                  </a:lnTo>
                  <a:lnTo>
                    <a:pt x="220" y="264"/>
                  </a:lnTo>
                  <a:lnTo>
                    <a:pt x="235" y="224"/>
                  </a:lnTo>
                  <a:lnTo>
                    <a:pt x="238" y="214"/>
                  </a:lnTo>
                  <a:lnTo>
                    <a:pt x="248" y="190"/>
                  </a:lnTo>
                  <a:lnTo>
                    <a:pt x="261" y="154"/>
                  </a:lnTo>
                  <a:lnTo>
                    <a:pt x="277" y="114"/>
                  </a:lnTo>
                  <a:lnTo>
                    <a:pt x="291" y="74"/>
                  </a:lnTo>
                  <a:lnTo>
                    <a:pt x="304" y="39"/>
                  </a:lnTo>
                  <a:lnTo>
                    <a:pt x="314" y="14"/>
                  </a:lnTo>
                  <a:lnTo>
                    <a:pt x="317" y="4"/>
                  </a:lnTo>
                  <a:lnTo>
                    <a:pt x="320" y="0"/>
                  </a:lnTo>
                  <a:lnTo>
                    <a:pt x="314" y="0"/>
                  </a:lnTo>
                  <a:lnTo>
                    <a:pt x="243" y="0"/>
                  </a:lnTo>
                  <a:lnTo>
                    <a:pt x="240" y="0"/>
                  </a:lnTo>
                  <a:lnTo>
                    <a:pt x="240" y="1"/>
                  </a:lnTo>
                  <a:lnTo>
                    <a:pt x="165" y="220"/>
                  </a:lnTo>
                  <a:lnTo>
                    <a:pt x="87" y="1"/>
                  </a:lnTo>
                  <a:lnTo>
                    <a:pt x="85" y="0"/>
                  </a:lnTo>
                  <a:lnTo>
                    <a:pt x="83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1" y="4"/>
                  </a:lnTo>
                  <a:lnTo>
                    <a:pt x="124" y="313"/>
                  </a:lnTo>
                  <a:lnTo>
                    <a:pt x="120" y="323"/>
                  </a:lnTo>
                  <a:lnTo>
                    <a:pt x="115" y="333"/>
                  </a:lnTo>
                  <a:lnTo>
                    <a:pt x="111" y="342"/>
                  </a:lnTo>
                  <a:lnTo>
                    <a:pt x="105" y="350"/>
                  </a:lnTo>
                  <a:lnTo>
                    <a:pt x="100" y="359"/>
                  </a:lnTo>
                  <a:lnTo>
                    <a:pt x="94" y="366"/>
                  </a:lnTo>
                  <a:lnTo>
                    <a:pt x="88" y="373"/>
                  </a:lnTo>
                  <a:lnTo>
                    <a:pt x="83" y="379"/>
                  </a:lnTo>
                  <a:lnTo>
                    <a:pt x="75" y="386"/>
                  </a:lnTo>
                  <a:lnTo>
                    <a:pt x="67" y="392"/>
                  </a:lnTo>
                  <a:lnTo>
                    <a:pt x="58" y="396"/>
                  </a:lnTo>
                  <a:lnTo>
                    <a:pt x="48" y="399"/>
                  </a:lnTo>
                  <a:lnTo>
                    <a:pt x="38" y="402"/>
                  </a:lnTo>
                  <a:lnTo>
                    <a:pt x="28" y="403"/>
                  </a:lnTo>
                  <a:lnTo>
                    <a:pt x="17" y="403"/>
                  </a:lnTo>
                  <a:lnTo>
                    <a:pt x="5" y="402"/>
                  </a:lnTo>
                  <a:lnTo>
                    <a:pt x="5" y="46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4" name="Freeform 12"/>
            <p:cNvSpPr>
              <a:spLocks noEditPoints="1"/>
            </p:cNvSpPr>
            <p:nvPr/>
          </p:nvSpPr>
          <p:spPr bwMode="auto">
            <a:xfrm>
              <a:off x="868" y="113"/>
              <a:ext cx="109" cy="114"/>
            </a:xfrm>
            <a:custGeom>
              <a:avLst/>
              <a:gdLst>
                <a:gd name="T0" fmla="*/ 0 w 326"/>
                <a:gd name="T1" fmla="*/ 0 h 341"/>
                <a:gd name="T2" fmla="*/ 0 w 326"/>
                <a:gd name="T3" fmla="*/ 0 h 341"/>
                <a:gd name="T4" fmla="*/ 0 w 326"/>
                <a:gd name="T5" fmla="*/ 0 h 341"/>
                <a:gd name="T6" fmla="*/ 0 w 326"/>
                <a:gd name="T7" fmla="*/ 0 h 341"/>
                <a:gd name="T8" fmla="*/ 0 w 326"/>
                <a:gd name="T9" fmla="*/ 0 h 341"/>
                <a:gd name="T10" fmla="*/ 0 w 326"/>
                <a:gd name="T11" fmla="*/ 0 h 341"/>
                <a:gd name="T12" fmla="*/ 0 w 326"/>
                <a:gd name="T13" fmla="*/ 0 h 341"/>
                <a:gd name="T14" fmla="*/ 0 w 326"/>
                <a:gd name="T15" fmla="*/ 0 h 341"/>
                <a:gd name="T16" fmla="*/ 0 w 326"/>
                <a:gd name="T17" fmla="*/ 0 h 341"/>
                <a:gd name="T18" fmla="*/ 0 w 326"/>
                <a:gd name="T19" fmla="*/ 0 h 341"/>
                <a:gd name="T20" fmla="*/ 0 w 326"/>
                <a:gd name="T21" fmla="*/ 0 h 341"/>
                <a:gd name="T22" fmla="*/ 0 w 326"/>
                <a:gd name="T23" fmla="*/ 0 h 341"/>
                <a:gd name="T24" fmla="*/ 0 w 326"/>
                <a:gd name="T25" fmla="*/ 0 h 341"/>
                <a:gd name="T26" fmla="*/ 0 w 326"/>
                <a:gd name="T27" fmla="*/ 0 h 341"/>
                <a:gd name="T28" fmla="*/ 0 w 326"/>
                <a:gd name="T29" fmla="*/ 0 h 341"/>
                <a:gd name="T30" fmla="*/ 0 w 326"/>
                <a:gd name="T31" fmla="*/ 0 h 341"/>
                <a:gd name="T32" fmla="*/ 0 w 326"/>
                <a:gd name="T33" fmla="*/ 0 h 341"/>
                <a:gd name="T34" fmla="*/ 0 w 326"/>
                <a:gd name="T35" fmla="*/ 0 h 341"/>
                <a:gd name="T36" fmla="*/ 0 w 326"/>
                <a:gd name="T37" fmla="*/ 0 h 341"/>
                <a:gd name="T38" fmla="*/ 0 w 326"/>
                <a:gd name="T39" fmla="*/ 0 h 341"/>
                <a:gd name="T40" fmla="*/ 0 w 326"/>
                <a:gd name="T41" fmla="*/ 0 h 341"/>
                <a:gd name="T42" fmla="*/ 0 w 326"/>
                <a:gd name="T43" fmla="*/ 0 h 341"/>
                <a:gd name="T44" fmla="*/ 0 w 326"/>
                <a:gd name="T45" fmla="*/ 0 h 341"/>
                <a:gd name="T46" fmla="*/ 0 w 326"/>
                <a:gd name="T47" fmla="*/ 0 h 341"/>
                <a:gd name="T48" fmla="*/ 0 w 326"/>
                <a:gd name="T49" fmla="*/ 0 h 341"/>
                <a:gd name="T50" fmla="*/ 0 w 326"/>
                <a:gd name="T51" fmla="*/ 0 h 341"/>
                <a:gd name="T52" fmla="*/ 0 w 326"/>
                <a:gd name="T53" fmla="*/ 0 h 341"/>
                <a:gd name="T54" fmla="*/ 0 w 326"/>
                <a:gd name="T55" fmla="*/ 0 h 341"/>
                <a:gd name="T56" fmla="*/ 0 w 326"/>
                <a:gd name="T57" fmla="*/ 0 h 341"/>
                <a:gd name="T58" fmla="*/ 0 w 326"/>
                <a:gd name="T59" fmla="*/ 0 h 341"/>
                <a:gd name="T60" fmla="*/ 0 w 326"/>
                <a:gd name="T61" fmla="*/ 0 h 341"/>
                <a:gd name="T62" fmla="*/ 0 w 326"/>
                <a:gd name="T63" fmla="*/ 0 h 341"/>
                <a:gd name="T64" fmla="*/ 0 w 326"/>
                <a:gd name="T65" fmla="*/ 0 h 341"/>
                <a:gd name="T66" fmla="*/ 0 w 326"/>
                <a:gd name="T67" fmla="*/ 0 h 341"/>
                <a:gd name="T68" fmla="*/ 0 w 326"/>
                <a:gd name="T69" fmla="*/ 0 h 341"/>
                <a:gd name="T70" fmla="*/ 0 w 326"/>
                <a:gd name="T71" fmla="*/ 0 h 341"/>
                <a:gd name="T72" fmla="*/ 0 w 326"/>
                <a:gd name="T73" fmla="*/ 0 h 341"/>
                <a:gd name="T74" fmla="*/ 0 w 326"/>
                <a:gd name="T75" fmla="*/ 0 h 341"/>
                <a:gd name="T76" fmla="*/ 0 w 326"/>
                <a:gd name="T77" fmla="*/ 0 h 341"/>
                <a:gd name="T78" fmla="*/ 0 w 326"/>
                <a:gd name="T79" fmla="*/ 0 h 341"/>
                <a:gd name="T80" fmla="*/ 0 w 326"/>
                <a:gd name="T81" fmla="*/ 0 h 341"/>
                <a:gd name="T82" fmla="*/ 0 w 326"/>
                <a:gd name="T83" fmla="*/ 0 h 341"/>
                <a:gd name="T84" fmla="*/ 0 w 326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6"/>
                <a:gd name="T130" fmla="*/ 0 h 341"/>
                <a:gd name="T131" fmla="*/ 326 w 326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6" h="341">
                  <a:moveTo>
                    <a:pt x="163" y="0"/>
                  </a:moveTo>
                  <a:lnTo>
                    <a:pt x="146" y="2"/>
                  </a:lnTo>
                  <a:lnTo>
                    <a:pt x="129" y="3"/>
                  </a:lnTo>
                  <a:lnTo>
                    <a:pt x="112" y="7"/>
                  </a:lnTo>
                  <a:lnTo>
                    <a:pt x="97" y="13"/>
                  </a:lnTo>
                  <a:lnTo>
                    <a:pt x="82" y="20"/>
                  </a:lnTo>
                  <a:lnTo>
                    <a:pt x="69" y="27"/>
                  </a:lnTo>
                  <a:lnTo>
                    <a:pt x="56" y="38"/>
                  </a:lnTo>
                  <a:lnTo>
                    <a:pt x="45" y="48"/>
                  </a:lnTo>
                  <a:lnTo>
                    <a:pt x="35" y="60"/>
                  </a:lnTo>
                  <a:lnTo>
                    <a:pt x="26" y="73"/>
                  </a:lnTo>
                  <a:lnTo>
                    <a:pt x="19" y="86"/>
                  </a:lnTo>
                  <a:lnTo>
                    <a:pt x="12" y="102"/>
                  </a:lnTo>
                  <a:lnTo>
                    <a:pt x="6" y="118"/>
                  </a:lnTo>
                  <a:lnTo>
                    <a:pt x="3" y="135"/>
                  </a:lnTo>
                  <a:lnTo>
                    <a:pt x="0" y="152"/>
                  </a:lnTo>
                  <a:lnTo>
                    <a:pt x="0" y="170"/>
                  </a:lnTo>
                  <a:lnTo>
                    <a:pt x="0" y="189"/>
                  </a:lnTo>
                  <a:lnTo>
                    <a:pt x="3" y="208"/>
                  </a:lnTo>
                  <a:lnTo>
                    <a:pt x="6" y="223"/>
                  </a:lnTo>
                  <a:lnTo>
                    <a:pt x="12" y="241"/>
                  </a:lnTo>
                  <a:lnTo>
                    <a:pt x="17" y="255"/>
                  </a:lnTo>
                  <a:lnTo>
                    <a:pt x="26" y="269"/>
                  </a:lnTo>
                  <a:lnTo>
                    <a:pt x="35" y="282"/>
                  </a:lnTo>
                  <a:lnTo>
                    <a:pt x="45" y="293"/>
                  </a:lnTo>
                  <a:lnTo>
                    <a:pt x="56" y="305"/>
                  </a:lnTo>
                  <a:lnTo>
                    <a:pt x="69" y="313"/>
                  </a:lnTo>
                  <a:lnTo>
                    <a:pt x="82" y="322"/>
                  </a:lnTo>
                  <a:lnTo>
                    <a:pt x="96" y="328"/>
                  </a:lnTo>
                  <a:lnTo>
                    <a:pt x="112" y="334"/>
                  </a:lnTo>
                  <a:lnTo>
                    <a:pt x="127" y="338"/>
                  </a:lnTo>
                  <a:lnTo>
                    <a:pt x="145" y="341"/>
                  </a:lnTo>
                  <a:lnTo>
                    <a:pt x="163" y="341"/>
                  </a:lnTo>
                  <a:lnTo>
                    <a:pt x="182" y="341"/>
                  </a:lnTo>
                  <a:lnTo>
                    <a:pt x="199" y="338"/>
                  </a:lnTo>
                  <a:lnTo>
                    <a:pt x="215" y="334"/>
                  </a:lnTo>
                  <a:lnTo>
                    <a:pt x="230" y="328"/>
                  </a:lnTo>
                  <a:lnTo>
                    <a:pt x="245" y="322"/>
                  </a:lnTo>
                  <a:lnTo>
                    <a:pt x="258" y="313"/>
                  </a:lnTo>
                  <a:lnTo>
                    <a:pt x="270" y="305"/>
                  </a:lnTo>
                  <a:lnTo>
                    <a:pt x="282" y="293"/>
                  </a:lnTo>
                  <a:lnTo>
                    <a:pt x="292" y="282"/>
                  </a:lnTo>
                  <a:lnTo>
                    <a:pt x="300" y="269"/>
                  </a:lnTo>
                  <a:lnTo>
                    <a:pt x="308" y="255"/>
                  </a:lnTo>
                  <a:lnTo>
                    <a:pt x="315" y="241"/>
                  </a:lnTo>
                  <a:lnTo>
                    <a:pt x="319" y="223"/>
                  </a:lnTo>
                  <a:lnTo>
                    <a:pt x="323" y="208"/>
                  </a:lnTo>
                  <a:lnTo>
                    <a:pt x="326" y="189"/>
                  </a:lnTo>
                  <a:lnTo>
                    <a:pt x="326" y="170"/>
                  </a:lnTo>
                  <a:lnTo>
                    <a:pt x="326" y="152"/>
                  </a:lnTo>
                  <a:lnTo>
                    <a:pt x="323" y="135"/>
                  </a:lnTo>
                  <a:lnTo>
                    <a:pt x="319" y="118"/>
                  </a:lnTo>
                  <a:lnTo>
                    <a:pt x="315" y="102"/>
                  </a:lnTo>
                  <a:lnTo>
                    <a:pt x="308" y="86"/>
                  </a:lnTo>
                  <a:lnTo>
                    <a:pt x="300" y="73"/>
                  </a:lnTo>
                  <a:lnTo>
                    <a:pt x="292" y="60"/>
                  </a:lnTo>
                  <a:lnTo>
                    <a:pt x="280" y="48"/>
                  </a:lnTo>
                  <a:lnTo>
                    <a:pt x="270" y="38"/>
                  </a:lnTo>
                  <a:lnTo>
                    <a:pt x="258" y="27"/>
                  </a:lnTo>
                  <a:lnTo>
                    <a:pt x="243" y="20"/>
                  </a:lnTo>
                  <a:lnTo>
                    <a:pt x="229" y="13"/>
                  </a:lnTo>
                  <a:lnTo>
                    <a:pt x="215" y="7"/>
                  </a:lnTo>
                  <a:lnTo>
                    <a:pt x="197" y="3"/>
                  </a:lnTo>
                  <a:lnTo>
                    <a:pt x="180" y="2"/>
                  </a:lnTo>
                  <a:lnTo>
                    <a:pt x="163" y="0"/>
                  </a:lnTo>
                  <a:close/>
                  <a:moveTo>
                    <a:pt x="163" y="278"/>
                  </a:moveTo>
                  <a:lnTo>
                    <a:pt x="153" y="278"/>
                  </a:lnTo>
                  <a:lnTo>
                    <a:pt x="145" y="276"/>
                  </a:lnTo>
                  <a:lnTo>
                    <a:pt x="137" y="273"/>
                  </a:lnTo>
                  <a:lnTo>
                    <a:pt x="129" y="271"/>
                  </a:lnTo>
                  <a:lnTo>
                    <a:pt x="122" y="266"/>
                  </a:lnTo>
                  <a:lnTo>
                    <a:pt x="115" y="261"/>
                  </a:lnTo>
                  <a:lnTo>
                    <a:pt x="107" y="255"/>
                  </a:lnTo>
                  <a:lnTo>
                    <a:pt x="102" y="248"/>
                  </a:lnTo>
                  <a:lnTo>
                    <a:pt x="96" y="241"/>
                  </a:lnTo>
                  <a:lnTo>
                    <a:pt x="92" y="233"/>
                  </a:lnTo>
                  <a:lnTo>
                    <a:pt x="87" y="223"/>
                  </a:lnTo>
                  <a:lnTo>
                    <a:pt x="85" y="215"/>
                  </a:lnTo>
                  <a:lnTo>
                    <a:pt x="82" y="205"/>
                  </a:lnTo>
                  <a:lnTo>
                    <a:pt x="79" y="193"/>
                  </a:lnTo>
                  <a:lnTo>
                    <a:pt x="77" y="182"/>
                  </a:lnTo>
                  <a:lnTo>
                    <a:pt x="77" y="170"/>
                  </a:lnTo>
                  <a:lnTo>
                    <a:pt x="77" y="158"/>
                  </a:lnTo>
                  <a:lnTo>
                    <a:pt x="79" y="146"/>
                  </a:lnTo>
                  <a:lnTo>
                    <a:pt x="82" y="136"/>
                  </a:lnTo>
                  <a:lnTo>
                    <a:pt x="85" y="126"/>
                  </a:lnTo>
                  <a:lnTo>
                    <a:pt x="87" y="116"/>
                  </a:lnTo>
                  <a:lnTo>
                    <a:pt x="92" y="108"/>
                  </a:lnTo>
                  <a:lnTo>
                    <a:pt x="96" y="99"/>
                  </a:lnTo>
                  <a:lnTo>
                    <a:pt x="102" y="92"/>
                  </a:lnTo>
                  <a:lnTo>
                    <a:pt x="107" y="85"/>
                  </a:lnTo>
                  <a:lnTo>
                    <a:pt x="115" y="79"/>
                  </a:lnTo>
                  <a:lnTo>
                    <a:pt x="122" y="75"/>
                  </a:lnTo>
                  <a:lnTo>
                    <a:pt x="129" y="70"/>
                  </a:lnTo>
                  <a:lnTo>
                    <a:pt x="137" y="66"/>
                  </a:lnTo>
                  <a:lnTo>
                    <a:pt x="145" y="65"/>
                  </a:lnTo>
                  <a:lnTo>
                    <a:pt x="153" y="63"/>
                  </a:lnTo>
                  <a:lnTo>
                    <a:pt x="163" y="62"/>
                  </a:lnTo>
                  <a:lnTo>
                    <a:pt x="172" y="63"/>
                  </a:lnTo>
                  <a:lnTo>
                    <a:pt x="180" y="65"/>
                  </a:lnTo>
                  <a:lnTo>
                    <a:pt x="189" y="66"/>
                  </a:lnTo>
                  <a:lnTo>
                    <a:pt x="197" y="70"/>
                  </a:lnTo>
                  <a:lnTo>
                    <a:pt x="205" y="75"/>
                  </a:lnTo>
                  <a:lnTo>
                    <a:pt x="212" y="79"/>
                  </a:lnTo>
                  <a:lnTo>
                    <a:pt x="219" y="85"/>
                  </a:lnTo>
                  <a:lnTo>
                    <a:pt x="225" y="92"/>
                  </a:lnTo>
                  <a:lnTo>
                    <a:pt x="230" y="99"/>
                  </a:lnTo>
                  <a:lnTo>
                    <a:pt x="235" y="108"/>
                  </a:lnTo>
                  <a:lnTo>
                    <a:pt x="239" y="116"/>
                  </a:lnTo>
                  <a:lnTo>
                    <a:pt x="242" y="126"/>
                  </a:lnTo>
                  <a:lnTo>
                    <a:pt x="245" y="136"/>
                  </a:lnTo>
                  <a:lnTo>
                    <a:pt x="247" y="146"/>
                  </a:lnTo>
                  <a:lnTo>
                    <a:pt x="249" y="158"/>
                  </a:lnTo>
                  <a:lnTo>
                    <a:pt x="249" y="170"/>
                  </a:lnTo>
                  <a:lnTo>
                    <a:pt x="249" y="182"/>
                  </a:lnTo>
                  <a:lnTo>
                    <a:pt x="247" y="193"/>
                  </a:lnTo>
                  <a:lnTo>
                    <a:pt x="245" y="205"/>
                  </a:lnTo>
                  <a:lnTo>
                    <a:pt x="242" y="215"/>
                  </a:lnTo>
                  <a:lnTo>
                    <a:pt x="239" y="223"/>
                  </a:lnTo>
                  <a:lnTo>
                    <a:pt x="235" y="233"/>
                  </a:lnTo>
                  <a:lnTo>
                    <a:pt x="230" y="241"/>
                  </a:lnTo>
                  <a:lnTo>
                    <a:pt x="225" y="248"/>
                  </a:lnTo>
                  <a:lnTo>
                    <a:pt x="219" y="255"/>
                  </a:lnTo>
                  <a:lnTo>
                    <a:pt x="212" y="261"/>
                  </a:lnTo>
                  <a:lnTo>
                    <a:pt x="205" y="266"/>
                  </a:lnTo>
                  <a:lnTo>
                    <a:pt x="197" y="271"/>
                  </a:lnTo>
                  <a:lnTo>
                    <a:pt x="189" y="273"/>
                  </a:lnTo>
                  <a:lnTo>
                    <a:pt x="180" y="276"/>
                  </a:lnTo>
                  <a:lnTo>
                    <a:pt x="172" y="278"/>
                  </a:lnTo>
                  <a:lnTo>
                    <a:pt x="163" y="278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5" name="Freeform 13"/>
            <p:cNvSpPr>
              <a:spLocks noEditPoints="1"/>
            </p:cNvSpPr>
            <p:nvPr/>
          </p:nvSpPr>
          <p:spPr bwMode="auto">
            <a:xfrm>
              <a:off x="383" y="113"/>
              <a:ext cx="109" cy="114"/>
            </a:xfrm>
            <a:custGeom>
              <a:avLst/>
              <a:gdLst>
                <a:gd name="T0" fmla="*/ 0 w 327"/>
                <a:gd name="T1" fmla="*/ 0 h 341"/>
                <a:gd name="T2" fmla="*/ 0 w 327"/>
                <a:gd name="T3" fmla="*/ 0 h 341"/>
                <a:gd name="T4" fmla="*/ 0 w 327"/>
                <a:gd name="T5" fmla="*/ 0 h 341"/>
                <a:gd name="T6" fmla="*/ 0 w 327"/>
                <a:gd name="T7" fmla="*/ 0 h 341"/>
                <a:gd name="T8" fmla="*/ 0 w 327"/>
                <a:gd name="T9" fmla="*/ 0 h 341"/>
                <a:gd name="T10" fmla="*/ 0 w 327"/>
                <a:gd name="T11" fmla="*/ 0 h 341"/>
                <a:gd name="T12" fmla="*/ 0 w 327"/>
                <a:gd name="T13" fmla="*/ 0 h 341"/>
                <a:gd name="T14" fmla="*/ 0 w 327"/>
                <a:gd name="T15" fmla="*/ 0 h 341"/>
                <a:gd name="T16" fmla="*/ 0 w 327"/>
                <a:gd name="T17" fmla="*/ 0 h 341"/>
                <a:gd name="T18" fmla="*/ 0 w 327"/>
                <a:gd name="T19" fmla="*/ 0 h 341"/>
                <a:gd name="T20" fmla="*/ 0 w 327"/>
                <a:gd name="T21" fmla="*/ 0 h 341"/>
                <a:gd name="T22" fmla="*/ 0 w 327"/>
                <a:gd name="T23" fmla="*/ 0 h 341"/>
                <a:gd name="T24" fmla="*/ 0 w 327"/>
                <a:gd name="T25" fmla="*/ 0 h 341"/>
                <a:gd name="T26" fmla="*/ 0 w 327"/>
                <a:gd name="T27" fmla="*/ 0 h 341"/>
                <a:gd name="T28" fmla="*/ 0 w 327"/>
                <a:gd name="T29" fmla="*/ 0 h 341"/>
                <a:gd name="T30" fmla="*/ 0 w 327"/>
                <a:gd name="T31" fmla="*/ 0 h 341"/>
                <a:gd name="T32" fmla="*/ 0 w 327"/>
                <a:gd name="T33" fmla="*/ 0 h 341"/>
                <a:gd name="T34" fmla="*/ 0 w 327"/>
                <a:gd name="T35" fmla="*/ 0 h 341"/>
                <a:gd name="T36" fmla="*/ 0 w 327"/>
                <a:gd name="T37" fmla="*/ 0 h 341"/>
                <a:gd name="T38" fmla="*/ 0 w 327"/>
                <a:gd name="T39" fmla="*/ 0 h 341"/>
                <a:gd name="T40" fmla="*/ 0 w 327"/>
                <a:gd name="T41" fmla="*/ 0 h 341"/>
                <a:gd name="T42" fmla="*/ 0 w 327"/>
                <a:gd name="T43" fmla="*/ 0 h 341"/>
                <a:gd name="T44" fmla="*/ 0 w 327"/>
                <a:gd name="T45" fmla="*/ 0 h 341"/>
                <a:gd name="T46" fmla="*/ 0 w 327"/>
                <a:gd name="T47" fmla="*/ 0 h 341"/>
                <a:gd name="T48" fmla="*/ 0 w 327"/>
                <a:gd name="T49" fmla="*/ 0 h 341"/>
                <a:gd name="T50" fmla="*/ 0 w 327"/>
                <a:gd name="T51" fmla="*/ 0 h 341"/>
                <a:gd name="T52" fmla="*/ 0 w 327"/>
                <a:gd name="T53" fmla="*/ 0 h 341"/>
                <a:gd name="T54" fmla="*/ 0 w 327"/>
                <a:gd name="T55" fmla="*/ 0 h 341"/>
                <a:gd name="T56" fmla="*/ 0 w 327"/>
                <a:gd name="T57" fmla="*/ 0 h 341"/>
                <a:gd name="T58" fmla="*/ 0 w 327"/>
                <a:gd name="T59" fmla="*/ 0 h 341"/>
                <a:gd name="T60" fmla="*/ 0 w 327"/>
                <a:gd name="T61" fmla="*/ 0 h 341"/>
                <a:gd name="T62" fmla="*/ 0 w 327"/>
                <a:gd name="T63" fmla="*/ 0 h 341"/>
                <a:gd name="T64" fmla="*/ 0 w 327"/>
                <a:gd name="T65" fmla="*/ 0 h 341"/>
                <a:gd name="T66" fmla="*/ 0 w 327"/>
                <a:gd name="T67" fmla="*/ 0 h 341"/>
                <a:gd name="T68" fmla="*/ 0 w 327"/>
                <a:gd name="T69" fmla="*/ 0 h 341"/>
                <a:gd name="T70" fmla="*/ 0 w 327"/>
                <a:gd name="T71" fmla="*/ 0 h 341"/>
                <a:gd name="T72" fmla="*/ 0 w 327"/>
                <a:gd name="T73" fmla="*/ 0 h 341"/>
                <a:gd name="T74" fmla="*/ 0 w 327"/>
                <a:gd name="T75" fmla="*/ 0 h 341"/>
                <a:gd name="T76" fmla="*/ 0 w 327"/>
                <a:gd name="T77" fmla="*/ 0 h 341"/>
                <a:gd name="T78" fmla="*/ 0 w 327"/>
                <a:gd name="T79" fmla="*/ 0 h 341"/>
                <a:gd name="T80" fmla="*/ 0 w 327"/>
                <a:gd name="T81" fmla="*/ 0 h 341"/>
                <a:gd name="T82" fmla="*/ 0 w 327"/>
                <a:gd name="T83" fmla="*/ 0 h 341"/>
                <a:gd name="T84" fmla="*/ 0 w 327"/>
                <a:gd name="T85" fmla="*/ 0 h 34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41"/>
                <a:gd name="T131" fmla="*/ 327 w 327"/>
                <a:gd name="T132" fmla="*/ 341 h 34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41">
                  <a:moveTo>
                    <a:pt x="164" y="0"/>
                  </a:moveTo>
                  <a:lnTo>
                    <a:pt x="145" y="0"/>
                  </a:lnTo>
                  <a:lnTo>
                    <a:pt x="128" y="3"/>
                  </a:lnTo>
                  <a:lnTo>
                    <a:pt x="111" y="6"/>
                  </a:lnTo>
                  <a:lnTo>
                    <a:pt x="97" y="12"/>
                  </a:lnTo>
                  <a:lnTo>
                    <a:pt x="81" y="19"/>
                  </a:lnTo>
                  <a:lnTo>
                    <a:pt x="68" y="27"/>
                  </a:lnTo>
                  <a:lnTo>
                    <a:pt x="55" y="36"/>
                  </a:lnTo>
                  <a:lnTo>
                    <a:pt x="44" y="46"/>
                  </a:lnTo>
                  <a:lnTo>
                    <a:pt x="34" y="59"/>
                  </a:lnTo>
                  <a:lnTo>
                    <a:pt x="25" y="72"/>
                  </a:lnTo>
                  <a:lnTo>
                    <a:pt x="18" y="85"/>
                  </a:lnTo>
                  <a:lnTo>
                    <a:pt x="11" y="100"/>
                  </a:lnTo>
                  <a:lnTo>
                    <a:pt x="7" y="116"/>
                  </a:lnTo>
                  <a:lnTo>
                    <a:pt x="2" y="133"/>
                  </a:lnTo>
                  <a:lnTo>
                    <a:pt x="1" y="150"/>
                  </a:lnTo>
                  <a:lnTo>
                    <a:pt x="0" y="169"/>
                  </a:lnTo>
                  <a:lnTo>
                    <a:pt x="1" y="188"/>
                  </a:lnTo>
                  <a:lnTo>
                    <a:pt x="2" y="206"/>
                  </a:lnTo>
                  <a:lnTo>
                    <a:pt x="7" y="223"/>
                  </a:lnTo>
                  <a:lnTo>
                    <a:pt x="11" y="239"/>
                  </a:lnTo>
                  <a:lnTo>
                    <a:pt x="18" y="255"/>
                  </a:lnTo>
                  <a:lnTo>
                    <a:pt x="25" y="268"/>
                  </a:lnTo>
                  <a:lnTo>
                    <a:pt x="34" y="281"/>
                  </a:lnTo>
                  <a:lnTo>
                    <a:pt x="44" y="293"/>
                  </a:lnTo>
                  <a:lnTo>
                    <a:pt x="55" y="303"/>
                  </a:lnTo>
                  <a:lnTo>
                    <a:pt x="68" y="313"/>
                  </a:lnTo>
                  <a:lnTo>
                    <a:pt x="81" y="321"/>
                  </a:lnTo>
                  <a:lnTo>
                    <a:pt x="97" y="328"/>
                  </a:lnTo>
                  <a:lnTo>
                    <a:pt x="111" y="334"/>
                  </a:lnTo>
                  <a:lnTo>
                    <a:pt x="128" y="336"/>
                  </a:lnTo>
                  <a:lnTo>
                    <a:pt x="145" y="339"/>
                  </a:lnTo>
                  <a:lnTo>
                    <a:pt x="164" y="341"/>
                  </a:lnTo>
                  <a:lnTo>
                    <a:pt x="182" y="339"/>
                  </a:lnTo>
                  <a:lnTo>
                    <a:pt x="200" y="336"/>
                  </a:lnTo>
                  <a:lnTo>
                    <a:pt x="215" y="334"/>
                  </a:lnTo>
                  <a:lnTo>
                    <a:pt x="231" y="328"/>
                  </a:lnTo>
                  <a:lnTo>
                    <a:pt x="245" y="321"/>
                  </a:lnTo>
                  <a:lnTo>
                    <a:pt x="258" y="313"/>
                  </a:lnTo>
                  <a:lnTo>
                    <a:pt x="271" y="303"/>
                  </a:lnTo>
                  <a:lnTo>
                    <a:pt x="283" y="293"/>
                  </a:lnTo>
                  <a:lnTo>
                    <a:pt x="293" y="281"/>
                  </a:lnTo>
                  <a:lnTo>
                    <a:pt x="301" y="268"/>
                  </a:lnTo>
                  <a:lnTo>
                    <a:pt x="308" y="255"/>
                  </a:lnTo>
                  <a:lnTo>
                    <a:pt x="315" y="239"/>
                  </a:lnTo>
                  <a:lnTo>
                    <a:pt x="320" y="223"/>
                  </a:lnTo>
                  <a:lnTo>
                    <a:pt x="324" y="206"/>
                  </a:lnTo>
                  <a:lnTo>
                    <a:pt x="325" y="188"/>
                  </a:lnTo>
                  <a:lnTo>
                    <a:pt x="327" y="169"/>
                  </a:lnTo>
                  <a:lnTo>
                    <a:pt x="325" y="150"/>
                  </a:lnTo>
                  <a:lnTo>
                    <a:pt x="324" y="133"/>
                  </a:lnTo>
                  <a:lnTo>
                    <a:pt x="320" y="116"/>
                  </a:lnTo>
                  <a:lnTo>
                    <a:pt x="315" y="100"/>
                  </a:lnTo>
                  <a:lnTo>
                    <a:pt x="308" y="85"/>
                  </a:lnTo>
                  <a:lnTo>
                    <a:pt x="301" y="72"/>
                  </a:lnTo>
                  <a:lnTo>
                    <a:pt x="293" y="59"/>
                  </a:lnTo>
                  <a:lnTo>
                    <a:pt x="283" y="46"/>
                  </a:lnTo>
                  <a:lnTo>
                    <a:pt x="271" y="36"/>
                  </a:lnTo>
                  <a:lnTo>
                    <a:pt x="258" y="27"/>
                  </a:lnTo>
                  <a:lnTo>
                    <a:pt x="245" y="19"/>
                  </a:lnTo>
                  <a:lnTo>
                    <a:pt x="231" y="12"/>
                  </a:lnTo>
                  <a:lnTo>
                    <a:pt x="215" y="6"/>
                  </a:lnTo>
                  <a:lnTo>
                    <a:pt x="200" y="3"/>
                  </a:lnTo>
                  <a:lnTo>
                    <a:pt x="182" y="0"/>
                  </a:lnTo>
                  <a:lnTo>
                    <a:pt x="164" y="0"/>
                  </a:lnTo>
                  <a:close/>
                  <a:moveTo>
                    <a:pt x="162" y="276"/>
                  </a:moveTo>
                  <a:lnTo>
                    <a:pt x="154" y="276"/>
                  </a:lnTo>
                  <a:lnTo>
                    <a:pt x="145" y="275"/>
                  </a:lnTo>
                  <a:lnTo>
                    <a:pt x="137" y="272"/>
                  </a:lnTo>
                  <a:lnTo>
                    <a:pt x="130" y="269"/>
                  </a:lnTo>
                  <a:lnTo>
                    <a:pt x="121" y="265"/>
                  </a:lnTo>
                  <a:lnTo>
                    <a:pt x="115" y="261"/>
                  </a:lnTo>
                  <a:lnTo>
                    <a:pt x="108" y="253"/>
                  </a:lnTo>
                  <a:lnTo>
                    <a:pt x="102" y="248"/>
                  </a:lnTo>
                  <a:lnTo>
                    <a:pt x="97" y="241"/>
                  </a:lnTo>
                  <a:lnTo>
                    <a:pt x="92" y="232"/>
                  </a:lnTo>
                  <a:lnTo>
                    <a:pt x="88" y="223"/>
                  </a:lnTo>
                  <a:lnTo>
                    <a:pt x="84" y="213"/>
                  </a:lnTo>
                  <a:lnTo>
                    <a:pt x="81" y="203"/>
                  </a:lnTo>
                  <a:lnTo>
                    <a:pt x="80" y="192"/>
                  </a:lnTo>
                  <a:lnTo>
                    <a:pt x="78" y="181"/>
                  </a:lnTo>
                  <a:lnTo>
                    <a:pt x="78" y="169"/>
                  </a:lnTo>
                  <a:lnTo>
                    <a:pt x="78" y="158"/>
                  </a:lnTo>
                  <a:lnTo>
                    <a:pt x="80" y="146"/>
                  </a:lnTo>
                  <a:lnTo>
                    <a:pt x="81" y="135"/>
                  </a:lnTo>
                  <a:lnTo>
                    <a:pt x="84" y="125"/>
                  </a:lnTo>
                  <a:lnTo>
                    <a:pt x="88" y="115"/>
                  </a:lnTo>
                  <a:lnTo>
                    <a:pt x="92" y="106"/>
                  </a:lnTo>
                  <a:lnTo>
                    <a:pt x="97" y="99"/>
                  </a:lnTo>
                  <a:lnTo>
                    <a:pt x="102" y="90"/>
                  </a:lnTo>
                  <a:lnTo>
                    <a:pt x="108" y="85"/>
                  </a:lnTo>
                  <a:lnTo>
                    <a:pt x="115" y="79"/>
                  </a:lnTo>
                  <a:lnTo>
                    <a:pt x="121" y="73"/>
                  </a:lnTo>
                  <a:lnTo>
                    <a:pt x="130" y="69"/>
                  </a:lnTo>
                  <a:lnTo>
                    <a:pt x="137" y="66"/>
                  </a:lnTo>
                  <a:lnTo>
                    <a:pt x="145" y="63"/>
                  </a:lnTo>
                  <a:lnTo>
                    <a:pt x="154" y="62"/>
                  </a:lnTo>
                  <a:lnTo>
                    <a:pt x="162" y="62"/>
                  </a:lnTo>
                  <a:lnTo>
                    <a:pt x="172" y="62"/>
                  </a:lnTo>
                  <a:lnTo>
                    <a:pt x="181" y="63"/>
                  </a:lnTo>
                  <a:lnTo>
                    <a:pt x="190" y="66"/>
                  </a:lnTo>
                  <a:lnTo>
                    <a:pt x="198" y="69"/>
                  </a:lnTo>
                  <a:lnTo>
                    <a:pt x="205" y="73"/>
                  </a:lnTo>
                  <a:lnTo>
                    <a:pt x="213" y="79"/>
                  </a:lnTo>
                  <a:lnTo>
                    <a:pt x="218" y="85"/>
                  </a:lnTo>
                  <a:lnTo>
                    <a:pt x="225" y="90"/>
                  </a:lnTo>
                  <a:lnTo>
                    <a:pt x="230" y="99"/>
                  </a:lnTo>
                  <a:lnTo>
                    <a:pt x="235" y="106"/>
                  </a:lnTo>
                  <a:lnTo>
                    <a:pt x="240" y="115"/>
                  </a:lnTo>
                  <a:lnTo>
                    <a:pt x="243" y="125"/>
                  </a:lnTo>
                  <a:lnTo>
                    <a:pt x="245" y="135"/>
                  </a:lnTo>
                  <a:lnTo>
                    <a:pt x="247" y="146"/>
                  </a:lnTo>
                  <a:lnTo>
                    <a:pt x="248" y="158"/>
                  </a:lnTo>
                  <a:lnTo>
                    <a:pt x="250" y="169"/>
                  </a:lnTo>
                  <a:lnTo>
                    <a:pt x="248" y="181"/>
                  </a:lnTo>
                  <a:lnTo>
                    <a:pt x="247" y="192"/>
                  </a:lnTo>
                  <a:lnTo>
                    <a:pt x="245" y="203"/>
                  </a:lnTo>
                  <a:lnTo>
                    <a:pt x="243" y="213"/>
                  </a:lnTo>
                  <a:lnTo>
                    <a:pt x="240" y="223"/>
                  </a:lnTo>
                  <a:lnTo>
                    <a:pt x="235" y="232"/>
                  </a:lnTo>
                  <a:lnTo>
                    <a:pt x="230" y="241"/>
                  </a:lnTo>
                  <a:lnTo>
                    <a:pt x="224" y="248"/>
                  </a:lnTo>
                  <a:lnTo>
                    <a:pt x="218" y="253"/>
                  </a:lnTo>
                  <a:lnTo>
                    <a:pt x="213" y="261"/>
                  </a:lnTo>
                  <a:lnTo>
                    <a:pt x="205" y="265"/>
                  </a:lnTo>
                  <a:lnTo>
                    <a:pt x="197" y="269"/>
                  </a:lnTo>
                  <a:lnTo>
                    <a:pt x="190" y="272"/>
                  </a:lnTo>
                  <a:lnTo>
                    <a:pt x="181" y="275"/>
                  </a:lnTo>
                  <a:lnTo>
                    <a:pt x="172" y="276"/>
                  </a:lnTo>
                  <a:lnTo>
                    <a:pt x="162" y="27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6" name="Rectangle 14"/>
            <p:cNvSpPr>
              <a:spLocks noChangeArrowheads="1"/>
            </p:cNvSpPr>
            <p:nvPr/>
          </p:nvSpPr>
          <p:spPr bwMode="auto">
            <a:xfrm>
              <a:off x="688" y="142"/>
              <a:ext cx="51" cy="20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57" name="Freeform 15"/>
            <p:cNvSpPr>
              <a:spLocks noEditPoints="1"/>
            </p:cNvSpPr>
            <p:nvPr/>
          </p:nvSpPr>
          <p:spPr bwMode="auto">
            <a:xfrm>
              <a:off x="271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2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2" y="393"/>
                  </a:lnTo>
                  <a:lnTo>
                    <a:pt x="305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9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5" y="377"/>
                  </a:lnTo>
                  <a:lnTo>
                    <a:pt x="210" y="362"/>
                  </a:lnTo>
                  <a:lnTo>
                    <a:pt x="205" y="344"/>
                  </a:lnTo>
                  <a:lnTo>
                    <a:pt x="199" y="326"/>
                  </a:lnTo>
                  <a:lnTo>
                    <a:pt x="192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9" y="281"/>
                  </a:lnTo>
                  <a:lnTo>
                    <a:pt x="163" y="277"/>
                  </a:lnTo>
                  <a:lnTo>
                    <a:pt x="156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9" y="267"/>
                  </a:lnTo>
                  <a:lnTo>
                    <a:pt x="79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6" y="0"/>
                  </a:lnTo>
                  <a:lnTo>
                    <a:pt x="73" y="0"/>
                  </a:lnTo>
                  <a:lnTo>
                    <a:pt x="82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6" y="0"/>
                  </a:lnTo>
                  <a:lnTo>
                    <a:pt x="113" y="0"/>
                  </a:lnTo>
                  <a:lnTo>
                    <a:pt x="122" y="0"/>
                  </a:lnTo>
                  <a:lnTo>
                    <a:pt x="145" y="1"/>
                  </a:lnTo>
                  <a:lnTo>
                    <a:pt x="166" y="3"/>
                  </a:lnTo>
                  <a:lnTo>
                    <a:pt x="185" y="6"/>
                  </a:lnTo>
                  <a:lnTo>
                    <a:pt x="202" y="10"/>
                  </a:lnTo>
                  <a:lnTo>
                    <a:pt x="217" y="16"/>
                  </a:lnTo>
                  <a:lnTo>
                    <a:pt x="232" y="23"/>
                  </a:lnTo>
                  <a:lnTo>
                    <a:pt x="245" y="30"/>
                  </a:lnTo>
                  <a:lnTo>
                    <a:pt x="256" y="38"/>
                  </a:lnTo>
                  <a:lnTo>
                    <a:pt x="266" y="47"/>
                  </a:lnTo>
                  <a:lnTo>
                    <a:pt x="273" y="57"/>
                  </a:lnTo>
                  <a:lnTo>
                    <a:pt x="279" y="67"/>
                  </a:lnTo>
                  <a:lnTo>
                    <a:pt x="285" y="77"/>
                  </a:lnTo>
                  <a:lnTo>
                    <a:pt x="289" y="90"/>
                  </a:lnTo>
                  <a:lnTo>
                    <a:pt x="292" y="101"/>
                  </a:lnTo>
                  <a:lnTo>
                    <a:pt x="293" y="114"/>
                  </a:lnTo>
                  <a:lnTo>
                    <a:pt x="295" y="128"/>
                  </a:lnTo>
                  <a:lnTo>
                    <a:pt x="295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9" y="169"/>
                  </a:lnTo>
                  <a:lnTo>
                    <a:pt x="285" y="177"/>
                  </a:lnTo>
                  <a:lnTo>
                    <a:pt x="282" y="184"/>
                  </a:lnTo>
                  <a:lnTo>
                    <a:pt x="277" y="193"/>
                  </a:lnTo>
                  <a:lnTo>
                    <a:pt x="272" y="200"/>
                  </a:lnTo>
                  <a:lnTo>
                    <a:pt x="262" y="211"/>
                  </a:lnTo>
                  <a:lnTo>
                    <a:pt x="249" y="221"/>
                  </a:lnTo>
                  <a:lnTo>
                    <a:pt x="236" y="230"/>
                  </a:lnTo>
                  <a:lnTo>
                    <a:pt x="222" y="237"/>
                  </a:lnTo>
                  <a:lnTo>
                    <a:pt x="232" y="243"/>
                  </a:lnTo>
                  <a:lnTo>
                    <a:pt x="240" y="249"/>
                  </a:lnTo>
                  <a:lnTo>
                    <a:pt x="249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2" y="319"/>
                  </a:lnTo>
                  <a:close/>
                  <a:moveTo>
                    <a:pt x="130" y="66"/>
                  </a:moveTo>
                  <a:lnTo>
                    <a:pt x="126" y="66"/>
                  </a:lnTo>
                  <a:lnTo>
                    <a:pt x="122" y="66"/>
                  </a:lnTo>
                  <a:lnTo>
                    <a:pt x="119" y="66"/>
                  </a:lnTo>
                  <a:lnTo>
                    <a:pt x="114" y="66"/>
                  </a:lnTo>
                  <a:lnTo>
                    <a:pt x="112" y="66"/>
                  </a:lnTo>
                  <a:lnTo>
                    <a:pt x="109" y="66"/>
                  </a:lnTo>
                  <a:lnTo>
                    <a:pt x="106" y="66"/>
                  </a:lnTo>
                  <a:lnTo>
                    <a:pt x="103" y="66"/>
                  </a:lnTo>
                  <a:lnTo>
                    <a:pt x="99" y="66"/>
                  </a:lnTo>
                  <a:lnTo>
                    <a:pt x="96" y="66"/>
                  </a:lnTo>
                  <a:lnTo>
                    <a:pt x="93" y="66"/>
                  </a:lnTo>
                  <a:lnTo>
                    <a:pt x="89" y="66"/>
                  </a:lnTo>
                  <a:lnTo>
                    <a:pt x="86" y="66"/>
                  </a:lnTo>
                  <a:lnTo>
                    <a:pt x="84" y="66"/>
                  </a:lnTo>
                  <a:lnTo>
                    <a:pt x="82" y="66"/>
                  </a:lnTo>
                  <a:lnTo>
                    <a:pt x="79" y="66"/>
                  </a:lnTo>
                  <a:lnTo>
                    <a:pt x="79" y="207"/>
                  </a:lnTo>
                  <a:lnTo>
                    <a:pt x="126" y="207"/>
                  </a:lnTo>
                  <a:lnTo>
                    <a:pt x="145" y="206"/>
                  </a:lnTo>
                  <a:lnTo>
                    <a:pt x="162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5" y="193"/>
                  </a:lnTo>
                  <a:lnTo>
                    <a:pt x="192" y="189"/>
                  </a:lnTo>
                  <a:lnTo>
                    <a:pt x="197" y="183"/>
                  </a:lnTo>
                  <a:lnTo>
                    <a:pt x="202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5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5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5" y="93"/>
                  </a:lnTo>
                  <a:lnTo>
                    <a:pt x="199" y="88"/>
                  </a:lnTo>
                  <a:lnTo>
                    <a:pt x="195" y="83"/>
                  </a:lnTo>
                  <a:lnTo>
                    <a:pt x="189" y="78"/>
                  </a:lnTo>
                  <a:lnTo>
                    <a:pt x="182" y="76"/>
                  </a:lnTo>
                  <a:lnTo>
                    <a:pt x="175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8" name="Freeform 16"/>
            <p:cNvSpPr>
              <a:spLocks noEditPoints="1"/>
            </p:cNvSpPr>
            <p:nvPr/>
          </p:nvSpPr>
          <p:spPr bwMode="auto">
            <a:xfrm>
              <a:off x="758" y="73"/>
              <a:ext cx="104" cy="151"/>
            </a:xfrm>
            <a:custGeom>
              <a:avLst/>
              <a:gdLst>
                <a:gd name="T0" fmla="*/ 0 w 313"/>
                <a:gd name="T1" fmla="*/ 0 h 453"/>
                <a:gd name="T2" fmla="*/ 0 w 313"/>
                <a:gd name="T3" fmla="*/ 0 h 453"/>
                <a:gd name="T4" fmla="*/ 0 w 313"/>
                <a:gd name="T5" fmla="*/ 0 h 453"/>
                <a:gd name="T6" fmla="*/ 0 w 313"/>
                <a:gd name="T7" fmla="*/ 0 h 453"/>
                <a:gd name="T8" fmla="*/ 0 w 313"/>
                <a:gd name="T9" fmla="*/ 0 h 453"/>
                <a:gd name="T10" fmla="*/ 0 w 313"/>
                <a:gd name="T11" fmla="*/ 0 h 453"/>
                <a:gd name="T12" fmla="*/ 0 w 313"/>
                <a:gd name="T13" fmla="*/ 0 h 453"/>
                <a:gd name="T14" fmla="*/ 0 w 313"/>
                <a:gd name="T15" fmla="*/ 0 h 453"/>
                <a:gd name="T16" fmla="*/ 0 w 313"/>
                <a:gd name="T17" fmla="*/ 0 h 453"/>
                <a:gd name="T18" fmla="*/ 0 w 313"/>
                <a:gd name="T19" fmla="*/ 0 h 453"/>
                <a:gd name="T20" fmla="*/ 0 w 313"/>
                <a:gd name="T21" fmla="*/ 0 h 453"/>
                <a:gd name="T22" fmla="*/ 0 w 313"/>
                <a:gd name="T23" fmla="*/ 0 h 453"/>
                <a:gd name="T24" fmla="*/ 0 w 313"/>
                <a:gd name="T25" fmla="*/ 0 h 453"/>
                <a:gd name="T26" fmla="*/ 0 w 313"/>
                <a:gd name="T27" fmla="*/ 0 h 453"/>
                <a:gd name="T28" fmla="*/ 0 w 313"/>
                <a:gd name="T29" fmla="*/ 0 h 453"/>
                <a:gd name="T30" fmla="*/ 0 w 313"/>
                <a:gd name="T31" fmla="*/ 0 h 453"/>
                <a:gd name="T32" fmla="*/ 0 w 313"/>
                <a:gd name="T33" fmla="*/ 0 h 453"/>
                <a:gd name="T34" fmla="*/ 0 w 313"/>
                <a:gd name="T35" fmla="*/ 0 h 453"/>
                <a:gd name="T36" fmla="*/ 0 w 313"/>
                <a:gd name="T37" fmla="*/ 0 h 453"/>
                <a:gd name="T38" fmla="*/ 0 w 313"/>
                <a:gd name="T39" fmla="*/ 0 h 453"/>
                <a:gd name="T40" fmla="*/ 0 w 313"/>
                <a:gd name="T41" fmla="*/ 0 h 453"/>
                <a:gd name="T42" fmla="*/ 0 w 313"/>
                <a:gd name="T43" fmla="*/ 0 h 453"/>
                <a:gd name="T44" fmla="*/ 0 w 313"/>
                <a:gd name="T45" fmla="*/ 0 h 453"/>
                <a:gd name="T46" fmla="*/ 0 w 313"/>
                <a:gd name="T47" fmla="*/ 0 h 453"/>
                <a:gd name="T48" fmla="*/ 0 w 313"/>
                <a:gd name="T49" fmla="*/ 0 h 453"/>
                <a:gd name="T50" fmla="*/ 0 w 313"/>
                <a:gd name="T51" fmla="*/ 0 h 453"/>
                <a:gd name="T52" fmla="*/ 0 w 313"/>
                <a:gd name="T53" fmla="*/ 0 h 453"/>
                <a:gd name="T54" fmla="*/ 0 w 313"/>
                <a:gd name="T55" fmla="*/ 0 h 453"/>
                <a:gd name="T56" fmla="*/ 0 w 313"/>
                <a:gd name="T57" fmla="*/ 0 h 453"/>
                <a:gd name="T58" fmla="*/ 0 w 313"/>
                <a:gd name="T59" fmla="*/ 0 h 453"/>
                <a:gd name="T60" fmla="*/ 0 w 313"/>
                <a:gd name="T61" fmla="*/ 0 h 453"/>
                <a:gd name="T62" fmla="*/ 0 w 313"/>
                <a:gd name="T63" fmla="*/ 0 h 453"/>
                <a:gd name="T64" fmla="*/ 0 w 313"/>
                <a:gd name="T65" fmla="*/ 0 h 453"/>
                <a:gd name="T66" fmla="*/ 0 w 313"/>
                <a:gd name="T67" fmla="*/ 0 h 453"/>
                <a:gd name="T68" fmla="*/ 0 w 313"/>
                <a:gd name="T69" fmla="*/ 0 h 453"/>
                <a:gd name="T70" fmla="*/ 0 w 313"/>
                <a:gd name="T71" fmla="*/ 0 h 453"/>
                <a:gd name="T72" fmla="*/ 0 w 313"/>
                <a:gd name="T73" fmla="*/ 0 h 453"/>
                <a:gd name="T74" fmla="*/ 0 w 313"/>
                <a:gd name="T75" fmla="*/ 0 h 453"/>
                <a:gd name="T76" fmla="*/ 0 w 313"/>
                <a:gd name="T77" fmla="*/ 0 h 453"/>
                <a:gd name="T78" fmla="*/ 0 w 313"/>
                <a:gd name="T79" fmla="*/ 0 h 453"/>
                <a:gd name="T80" fmla="*/ 0 w 313"/>
                <a:gd name="T81" fmla="*/ 0 h 453"/>
                <a:gd name="T82" fmla="*/ 0 w 313"/>
                <a:gd name="T83" fmla="*/ 0 h 453"/>
                <a:gd name="T84" fmla="*/ 0 w 313"/>
                <a:gd name="T85" fmla="*/ 0 h 45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13"/>
                <a:gd name="T130" fmla="*/ 0 h 453"/>
                <a:gd name="T131" fmla="*/ 313 w 313"/>
                <a:gd name="T132" fmla="*/ 453 h 45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13" h="453">
                  <a:moveTo>
                    <a:pt x="281" y="319"/>
                  </a:moveTo>
                  <a:lnTo>
                    <a:pt x="287" y="337"/>
                  </a:lnTo>
                  <a:lnTo>
                    <a:pt x="293" y="357"/>
                  </a:lnTo>
                  <a:lnTo>
                    <a:pt x="297" y="376"/>
                  </a:lnTo>
                  <a:lnTo>
                    <a:pt x="301" y="393"/>
                  </a:lnTo>
                  <a:lnTo>
                    <a:pt x="304" y="410"/>
                  </a:lnTo>
                  <a:lnTo>
                    <a:pt x="307" y="426"/>
                  </a:lnTo>
                  <a:lnTo>
                    <a:pt x="310" y="440"/>
                  </a:lnTo>
                  <a:lnTo>
                    <a:pt x="313" y="453"/>
                  </a:lnTo>
                  <a:lnTo>
                    <a:pt x="228" y="453"/>
                  </a:lnTo>
                  <a:lnTo>
                    <a:pt x="227" y="442"/>
                  </a:lnTo>
                  <a:lnTo>
                    <a:pt x="226" y="432"/>
                  </a:lnTo>
                  <a:lnTo>
                    <a:pt x="223" y="419"/>
                  </a:lnTo>
                  <a:lnTo>
                    <a:pt x="220" y="406"/>
                  </a:lnTo>
                  <a:lnTo>
                    <a:pt x="217" y="392"/>
                  </a:lnTo>
                  <a:lnTo>
                    <a:pt x="214" y="377"/>
                  </a:lnTo>
                  <a:lnTo>
                    <a:pt x="210" y="362"/>
                  </a:lnTo>
                  <a:lnTo>
                    <a:pt x="204" y="344"/>
                  </a:lnTo>
                  <a:lnTo>
                    <a:pt x="198" y="326"/>
                  </a:lnTo>
                  <a:lnTo>
                    <a:pt x="191" y="310"/>
                  </a:lnTo>
                  <a:lnTo>
                    <a:pt x="183" y="297"/>
                  </a:lnTo>
                  <a:lnTo>
                    <a:pt x="173" y="286"/>
                  </a:lnTo>
                  <a:lnTo>
                    <a:pt x="168" y="281"/>
                  </a:lnTo>
                  <a:lnTo>
                    <a:pt x="163" y="277"/>
                  </a:lnTo>
                  <a:lnTo>
                    <a:pt x="155" y="274"/>
                  </a:lnTo>
                  <a:lnTo>
                    <a:pt x="150" y="271"/>
                  </a:lnTo>
                  <a:lnTo>
                    <a:pt x="134" y="269"/>
                  </a:lnTo>
                  <a:lnTo>
                    <a:pt x="117" y="267"/>
                  </a:lnTo>
                  <a:lnTo>
                    <a:pt x="78" y="267"/>
                  </a:lnTo>
                  <a:lnTo>
                    <a:pt x="78" y="453"/>
                  </a:lnTo>
                  <a:lnTo>
                    <a:pt x="0" y="453"/>
                  </a:lnTo>
                  <a:lnTo>
                    <a:pt x="0" y="1"/>
                  </a:lnTo>
                  <a:lnTo>
                    <a:pt x="7" y="1"/>
                  </a:lnTo>
                  <a:lnTo>
                    <a:pt x="13" y="1"/>
                  </a:lnTo>
                  <a:lnTo>
                    <a:pt x="20" y="1"/>
                  </a:lnTo>
                  <a:lnTo>
                    <a:pt x="27" y="1"/>
                  </a:lnTo>
                  <a:lnTo>
                    <a:pt x="34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7" y="0"/>
                  </a:lnTo>
                  <a:lnTo>
                    <a:pt x="65" y="0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7" y="0"/>
                  </a:lnTo>
                  <a:lnTo>
                    <a:pt x="105" y="0"/>
                  </a:lnTo>
                  <a:lnTo>
                    <a:pt x="113" y="0"/>
                  </a:lnTo>
                  <a:lnTo>
                    <a:pt x="121" y="0"/>
                  </a:lnTo>
                  <a:lnTo>
                    <a:pt x="144" y="1"/>
                  </a:lnTo>
                  <a:lnTo>
                    <a:pt x="165" y="3"/>
                  </a:lnTo>
                  <a:lnTo>
                    <a:pt x="184" y="6"/>
                  </a:lnTo>
                  <a:lnTo>
                    <a:pt x="201" y="10"/>
                  </a:lnTo>
                  <a:lnTo>
                    <a:pt x="217" y="16"/>
                  </a:lnTo>
                  <a:lnTo>
                    <a:pt x="231" y="23"/>
                  </a:lnTo>
                  <a:lnTo>
                    <a:pt x="244" y="30"/>
                  </a:lnTo>
                  <a:lnTo>
                    <a:pt x="256" y="38"/>
                  </a:lnTo>
                  <a:lnTo>
                    <a:pt x="264" y="47"/>
                  </a:lnTo>
                  <a:lnTo>
                    <a:pt x="273" y="57"/>
                  </a:lnTo>
                  <a:lnTo>
                    <a:pt x="278" y="67"/>
                  </a:lnTo>
                  <a:lnTo>
                    <a:pt x="284" y="77"/>
                  </a:lnTo>
                  <a:lnTo>
                    <a:pt x="288" y="90"/>
                  </a:lnTo>
                  <a:lnTo>
                    <a:pt x="291" y="101"/>
                  </a:lnTo>
                  <a:lnTo>
                    <a:pt x="293" y="114"/>
                  </a:lnTo>
                  <a:lnTo>
                    <a:pt x="294" y="128"/>
                  </a:lnTo>
                  <a:lnTo>
                    <a:pt x="294" y="138"/>
                  </a:lnTo>
                  <a:lnTo>
                    <a:pt x="293" y="150"/>
                  </a:lnTo>
                  <a:lnTo>
                    <a:pt x="290" y="159"/>
                  </a:lnTo>
                  <a:lnTo>
                    <a:pt x="288" y="169"/>
                  </a:lnTo>
                  <a:lnTo>
                    <a:pt x="284" y="177"/>
                  </a:lnTo>
                  <a:lnTo>
                    <a:pt x="281" y="184"/>
                  </a:lnTo>
                  <a:lnTo>
                    <a:pt x="277" y="193"/>
                  </a:lnTo>
                  <a:lnTo>
                    <a:pt x="271" y="200"/>
                  </a:lnTo>
                  <a:lnTo>
                    <a:pt x="261" y="211"/>
                  </a:lnTo>
                  <a:lnTo>
                    <a:pt x="248" y="221"/>
                  </a:lnTo>
                  <a:lnTo>
                    <a:pt x="234" y="230"/>
                  </a:lnTo>
                  <a:lnTo>
                    <a:pt x="221" y="237"/>
                  </a:lnTo>
                  <a:lnTo>
                    <a:pt x="231" y="243"/>
                  </a:lnTo>
                  <a:lnTo>
                    <a:pt x="240" y="249"/>
                  </a:lnTo>
                  <a:lnTo>
                    <a:pt x="248" y="257"/>
                  </a:lnTo>
                  <a:lnTo>
                    <a:pt x="256" y="266"/>
                  </a:lnTo>
                  <a:lnTo>
                    <a:pt x="263" y="276"/>
                  </a:lnTo>
                  <a:lnTo>
                    <a:pt x="270" y="289"/>
                  </a:lnTo>
                  <a:lnTo>
                    <a:pt x="276" y="303"/>
                  </a:lnTo>
                  <a:lnTo>
                    <a:pt x="281" y="319"/>
                  </a:lnTo>
                  <a:close/>
                  <a:moveTo>
                    <a:pt x="130" y="66"/>
                  </a:moveTo>
                  <a:lnTo>
                    <a:pt x="125" y="66"/>
                  </a:lnTo>
                  <a:lnTo>
                    <a:pt x="121" y="66"/>
                  </a:lnTo>
                  <a:lnTo>
                    <a:pt x="118" y="66"/>
                  </a:lnTo>
                  <a:lnTo>
                    <a:pt x="114" y="66"/>
                  </a:lnTo>
                  <a:lnTo>
                    <a:pt x="111" y="66"/>
                  </a:lnTo>
                  <a:lnTo>
                    <a:pt x="108" y="66"/>
                  </a:lnTo>
                  <a:lnTo>
                    <a:pt x="105" y="66"/>
                  </a:lnTo>
                  <a:lnTo>
                    <a:pt x="103" y="66"/>
                  </a:lnTo>
                  <a:lnTo>
                    <a:pt x="98" y="66"/>
                  </a:lnTo>
                  <a:lnTo>
                    <a:pt x="95" y="66"/>
                  </a:lnTo>
                  <a:lnTo>
                    <a:pt x="93" y="66"/>
                  </a:lnTo>
                  <a:lnTo>
                    <a:pt x="88" y="66"/>
                  </a:lnTo>
                  <a:lnTo>
                    <a:pt x="85" y="66"/>
                  </a:lnTo>
                  <a:lnTo>
                    <a:pt x="84" y="66"/>
                  </a:lnTo>
                  <a:lnTo>
                    <a:pt x="81" y="66"/>
                  </a:lnTo>
                  <a:lnTo>
                    <a:pt x="78" y="66"/>
                  </a:lnTo>
                  <a:lnTo>
                    <a:pt x="78" y="207"/>
                  </a:lnTo>
                  <a:lnTo>
                    <a:pt x="125" y="207"/>
                  </a:lnTo>
                  <a:lnTo>
                    <a:pt x="144" y="206"/>
                  </a:lnTo>
                  <a:lnTo>
                    <a:pt x="161" y="203"/>
                  </a:lnTo>
                  <a:lnTo>
                    <a:pt x="170" y="200"/>
                  </a:lnTo>
                  <a:lnTo>
                    <a:pt x="177" y="196"/>
                  </a:lnTo>
                  <a:lnTo>
                    <a:pt x="184" y="193"/>
                  </a:lnTo>
                  <a:lnTo>
                    <a:pt x="191" y="189"/>
                  </a:lnTo>
                  <a:lnTo>
                    <a:pt x="197" y="183"/>
                  </a:lnTo>
                  <a:lnTo>
                    <a:pt x="201" y="177"/>
                  </a:lnTo>
                  <a:lnTo>
                    <a:pt x="206" y="171"/>
                  </a:lnTo>
                  <a:lnTo>
                    <a:pt x="210" y="166"/>
                  </a:lnTo>
                  <a:lnTo>
                    <a:pt x="213" y="159"/>
                  </a:lnTo>
                  <a:lnTo>
                    <a:pt x="214" y="151"/>
                  </a:lnTo>
                  <a:lnTo>
                    <a:pt x="216" y="143"/>
                  </a:lnTo>
                  <a:lnTo>
                    <a:pt x="216" y="136"/>
                  </a:lnTo>
                  <a:lnTo>
                    <a:pt x="216" y="127"/>
                  </a:lnTo>
                  <a:lnTo>
                    <a:pt x="214" y="118"/>
                  </a:lnTo>
                  <a:lnTo>
                    <a:pt x="213" y="111"/>
                  </a:lnTo>
                  <a:lnTo>
                    <a:pt x="210" y="106"/>
                  </a:lnTo>
                  <a:lnTo>
                    <a:pt x="207" y="98"/>
                  </a:lnTo>
                  <a:lnTo>
                    <a:pt x="203" y="93"/>
                  </a:lnTo>
                  <a:lnTo>
                    <a:pt x="198" y="88"/>
                  </a:lnTo>
                  <a:lnTo>
                    <a:pt x="194" y="83"/>
                  </a:lnTo>
                  <a:lnTo>
                    <a:pt x="188" y="78"/>
                  </a:lnTo>
                  <a:lnTo>
                    <a:pt x="181" y="76"/>
                  </a:lnTo>
                  <a:lnTo>
                    <a:pt x="174" y="73"/>
                  </a:lnTo>
                  <a:lnTo>
                    <a:pt x="167" y="70"/>
                  </a:lnTo>
                  <a:lnTo>
                    <a:pt x="150" y="66"/>
                  </a:lnTo>
                  <a:lnTo>
                    <a:pt x="130" y="6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59" name="Freeform 17"/>
            <p:cNvSpPr>
              <a:spLocks/>
            </p:cNvSpPr>
            <p:nvPr/>
          </p:nvSpPr>
          <p:spPr bwMode="auto">
            <a:xfrm>
              <a:off x="605" y="114"/>
              <a:ext cx="75" cy="112"/>
            </a:xfrm>
            <a:custGeom>
              <a:avLst/>
              <a:gdLst>
                <a:gd name="T0" fmla="*/ 0 w 225"/>
                <a:gd name="T1" fmla="*/ 0 h 337"/>
                <a:gd name="T2" fmla="*/ 0 w 225"/>
                <a:gd name="T3" fmla="*/ 0 h 337"/>
                <a:gd name="T4" fmla="*/ 0 w 225"/>
                <a:gd name="T5" fmla="*/ 0 h 337"/>
                <a:gd name="T6" fmla="*/ 0 w 225"/>
                <a:gd name="T7" fmla="*/ 0 h 337"/>
                <a:gd name="T8" fmla="*/ 0 w 225"/>
                <a:gd name="T9" fmla="*/ 0 h 337"/>
                <a:gd name="T10" fmla="*/ 0 w 225"/>
                <a:gd name="T11" fmla="*/ 0 h 337"/>
                <a:gd name="T12" fmla="*/ 0 w 225"/>
                <a:gd name="T13" fmla="*/ 0 h 337"/>
                <a:gd name="T14" fmla="*/ 0 w 225"/>
                <a:gd name="T15" fmla="*/ 0 h 337"/>
                <a:gd name="T16" fmla="*/ 0 w 225"/>
                <a:gd name="T17" fmla="*/ 0 h 337"/>
                <a:gd name="T18" fmla="*/ 0 w 225"/>
                <a:gd name="T19" fmla="*/ 0 h 337"/>
                <a:gd name="T20" fmla="*/ 0 w 225"/>
                <a:gd name="T21" fmla="*/ 0 h 337"/>
                <a:gd name="T22" fmla="*/ 0 w 225"/>
                <a:gd name="T23" fmla="*/ 0 h 337"/>
                <a:gd name="T24" fmla="*/ 0 w 225"/>
                <a:gd name="T25" fmla="*/ 0 h 337"/>
                <a:gd name="T26" fmla="*/ 0 w 225"/>
                <a:gd name="T27" fmla="*/ 0 h 337"/>
                <a:gd name="T28" fmla="*/ 0 w 225"/>
                <a:gd name="T29" fmla="*/ 0 h 337"/>
                <a:gd name="T30" fmla="*/ 0 w 225"/>
                <a:gd name="T31" fmla="*/ 0 h 337"/>
                <a:gd name="T32" fmla="*/ 0 w 225"/>
                <a:gd name="T33" fmla="*/ 0 h 337"/>
                <a:gd name="T34" fmla="*/ 0 w 225"/>
                <a:gd name="T35" fmla="*/ 0 h 337"/>
                <a:gd name="T36" fmla="*/ 0 w 225"/>
                <a:gd name="T37" fmla="*/ 0 h 337"/>
                <a:gd name="T38" fmla="*/ 0 w 225"/>
                <a:gd name="T39" fmla="*/ 0 h 337"/>
                <a:gd name="T40" fmla="*/ 0 w 225"/>
                <a:gd name="T41" fmla="*/ 0 h 337"/>
                <a:gd name="T42" fmla="*/ 0 w 225"/>
                <a:gd name="T43" fmla="*/ 0 h 337"/>
                <a:gd name="T44" fmla="*/ 0 w 225"/>
                <a:gd name="T45" fmla="*/ 0 h 337"/>
                <a:gd name="T46" fmla="*/ 0 w 225"/>
                <a:gd name="T47" fmla="*/ 0 h 337"/>
                <a:gd name="T48" fmla="*/ 0 w 225"/>
                <a:gd name="T49" fmla="*/ 0 h 337"/>
                <a:gd name="T50" fmla="*/ 0 w 225"/>
                <a:gd name="T51" fmla="*/ 0 h 337"/>
                <a:gd name="T52" fmla="*/ 0 w 225"/>
                <a:gd name="T53" fmla="*/ 0 h 337"/>
                <a:gd name="T54" fmla="*/ 0 w 225"/>
                <a:gd name="T55" fmla="*/ 0 h 337"/>
                <a:gd name="T56" fmla="*/ 0 w 225"/>
                <a:gd name="T57" fmla="*/ 0 h 337"/>
                <a:gd name="T58" fmla="*/ 0 w 225"/>
                <a:gd name="T59" fmla="*/ 0 h 337"/>
                <a:gd name="T60" fmla="*/ 0 w 225"/>
                <a:gd name="T61" fmla="*/ 0 h 337"/>
                <a:gd name="T62" fmla="*/ 0 w 225"/>
                <a:gd name="T63" fmla="*/ 0 h 337"/>
                <a:gd name="T64" fmla="*/ 0 w 225"/>
                <a:gd name="T65" fmla="*/ 0 h 337"/>
                <a:gd name="T66" fmla="*/ 0 w 225"/>
                <a:gd name="T67" fmla="*/ 0 h 337"/>
                <a:gd name="T68" fmla="*/ 0 w 225"/>
                <a:gd name="T69" fmla="*/ 0 h 337"/>
                <a:gd name="T70" fmla="*/ 0 w 225"/>
                <a:gd name="T71" fmla="*/ 0 h 337"/>
                <a:gd name="T72" fmla="*/ 0 w 225"/>
                <a:gd name="T73" fmla="*/ 0 h 337"/>
                <a:gd name="T74" fmla="*/ 0 w 225"/>
                <a:gd name="T75" fmla="*/ 0 h 337"/>
                <a:gd name="T76" fmla="*/ 0 w 225"/>
                <a:gd name="T77" fmla="*/ 0 h 337"/>
                <a:gd name="T78" fmla="*/ 0 w 225"/>
                <a:gd name="T79" fmla="*/ 0 h 337"/>
                <a:gd name="T80" fmla="*/ 0 w 225"/>
                <a:gd name="T81" fmla="*/ 0 h 337"/>
                <a:gd name="T82" fmla="*/ 0 w 225"/>
                <a:gd name="T83" fmla="*/ 0 h 337"/>
                <a:gd name="T84" fmla="*/ 0 w 225"/>
                <a:gd name="T85" fmla="*/ 0 h 337"/>
                <a:gd name="T86" fmla="*/ 0 w 225"/>
                <a:gd name="T87" fmla="*/ 0 h 337"/>
                <a:gd name="T88" fmla="*/ 0 w 225"/>
                <a:gd name="T89" fmla="*/ 0 h 337"/>
                <a:gd name="T90" fmla="*/ 0 w 225"/>
                <a:gd name="T91" fmla="*/ 0 h 337"/>
                <a:gd name="T92" fmla="*/ 0 w 225"/>
                <a:gd name="T93" fmla="*/ 0 h 337"/>
                <a:gd name="T94" fmla="*/ 0 w 225"/>
                <a:gd name="T95" fmla="*/ 0 h 337"/>
                <a:gd name="T96" fmla="*/ 0 w 225"/>
                <a:gd name="T97" fmla="*/ 0 h 337"/>
                <a:gd name="T98" fmla="*/ 0 w 225"/>
                <a:gd name="T99" fmla="*/ 0 h 337"/>
                <a:gd name="T100" fmla="*/ 0 w 225"/>
                <a:gd name="T101" fmla="*/ 0 h 337"/>
                <a:gd name="T102" fmla="*/ 0 w 225"/>
                <a:gd name="T103" fmla="*/ 0 h 337"/>
                <a:gd name="T104" fmla="*/ 0 w 225"/>
                <a:gd name="T105" fmla="*/ 0 h 337"/>
                <a:gd name="T106" fmla="*/ 0 w 225"/>
                <a:gd name="T107" fmla="*/ 0 h 337"/>
                <a:gd name="T108" fmla="*/ 0 w 225"/>
                <a:gd name="T109" fmla="*/ 0 h 337"/>
                <a:gd name="T110" fmla="*/ 0 w 225"/>
                <a:gd name="T111" fmla="*/ 0 h 337"/>
                <a:gd name="T112" fmla="*/ 0 w 225"/>
                <a:gd name="T113" fmla="*/ 0 h 337"/>
                <a:gd name="T114" fmla="*/ 0 w 225"/>
                <a:gd name="T115" fmla="*/ 0 h 337"/>
                <a:gd name="T116" fmla="*/ 0 w 225"/>
                <a:gd name="T117" fmla="*/ 0 h 33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25"/>
                <a:gd name="T178" fmla="*/ 0 h 337"/>
                <a:gd name="T179" fmla="*/ 225 w 225"/>
                <a:gd name="T180" fmla="*/ 337 h 33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25" h="337">
                  <a:moveTo>
                    <a:pt x="15" y="257"/>
                  </a:moveTo>
                  <a:lnTo>
                    <a:pt x="23" y="261"/>
                  </a:lnTo>
                  <a:lnTo>
                    <a:pt x="32" y="264"/>
                  </a:lnTo>
                  <a:lnTo>
                    <a:pt x="40" y="269"/>
                  </a:lnTo>
                  <a:lnTo>
                    <a:pt x="50" y="271"/>
                  </a:lnTo>
                  <a:lnTo>
                    <a:pt x="62" y="274"/>
                  </a:lnTo>
                  <a:lnTo>
                    <a:pt x="73" y="277"/>
                  </a:lnTo>
                  <a:lnTo>
                    <a:pt x="85" y="279"/>
                  </a:lnTo>
                  <a:lnTo>
                    <a:pt x="95" y="279"/>
                  </a:lnTo>
                  <a:lnTo>
                    <a:pt x="109" y="279"/>
                  </a:lnTo>
                  <a:lnTo>
                    <a:pt x="120" y="276"/>
                  </a:lnTo>
                  <a:lnTo>
                    <a:pt x="129" y="273"/>
                  </a:lnTo>
                  <a:lnTo>
                    <a:pt x="136" y="270"/>
                  </a:lnTo>
                  <a:lnTo>
                    <a:pt x="142" y="264"/>
                  </a:lnTo>
                  <a:lnTo>
                    <a:pt x="146" y="259"/>
                  </a:lnTo>
                  <a:lnTo>
                    <a:pt x="149" y="251"/>
                  </a:lnTo>
                  <a:lnTo>
                    <a:pt x="149" y="243"/>
                  </a:lnTo>
                  <a:lnTo>
                    <a:pt x="149" y="234"/>
                  </a:lnTo>
                  <a:lnTo>
                    <a:pt x="146" y="227"/>
                  </a:lnTo>
                  <a:lnTo>
                    <a:pt x="143" y="220"/>
                  </a:lnTo>
                  <a:lnTo>
                    <a:pt x="138" y="214"/>
                  </a:lnTo>
                  <a:lnTo>
                    <a:pt x="130" y="210"/>
                  </a:lnTo>
                  <a:lnTo>
                    <a:pt x="122" y="204"/>
                  </a:lnTo>
                  <a:lnTo>
                    <a:pt x="109" y="199"/>
                  </a:lnTo>
                  <a:lnTo>
                    <a:pt x="96" y="193"/>
                  </a:lnTo>
                  <a:lnTo>
                    <a:pt x="75" y="184"/>
                  </a:lnTo>
                  <a:lnTo>
                    <a:pt x="56" y="174"/>
                  </a:lnTo>
                  <a:lnTo>
                    <a:pt x="42" y="164"/>
                  </a:lnTo>
                  <a:lnTo>
                    <a:pt x="29" y="153"/>
                  </a:lnTo>
                  <a:lnTo>
                    <a:pt x="20" y="140"/>
                  </a:lnTo>
                  <a:lnTo>
                    <a:pt x="13" y="126"/>
                  </a:lnTo>
                  <a:lnTo>
                    <a:pt x="9" y="113"/>
                  </a:lnTo>
                  <a:lnTo>
                    <a:pt x="9" y="98"/>
                  </a:lnTo>
                  <a:lnTo>
                    <a:pt x="9" y="88"/>
                  </a:lnTo>
                  <a:lnTo>
                    <a:pt x="10" y="78"/>
                  </a:lnTo>
                  <a:lnTo>
                    <a:pt x="13" y="70"/>
                  </a:lnTo>
                  <a:lnTo>
                    <a:pt x="16" y="60"/>
                  </a:lnTo>
                  <a:lnTo>
                    <a:pt x="20" y="51"/>
                  </a:lnTo>
                  <a:lnTo>
                    <a:pt x="26" y="43"/>
                  </a:lnTo>
                  <a:lnTo>
                    <a:pt x="33" y="36"/>
                  </a:lnTo>
                  <a:lnTo>
                    <a:pt x="40" y="28"/>
                  </a:lnTo>
                  <a:lnTo>
                    <a:pt x="48" y="23"/>
                  </a:lnTo>
                  <a:lnTo>
                    <a:pt x="56" y="15"/>
                  </a:lnTo>
                  <a:lnTo>
                    <a:pt x="66" y="11"/>
                  </a:lnTo>
                  <a:lnTo>
                    <a:pt x="78" y="7"/>
                  </a:lnTo>
                  <a:lnTo>
                    <a:pt x="88" y="4"/>
                  </a:lnTo>
                  <a:lnTo>
                    <a:pt x="100" y="1"/>
                  </a:lnTo>
                  <a:lnTo>
                    <a:pt x="113" y="0"/>
                  </a:lnTo>
                  <a:lnTo>
                    <a:pt x="126" y="0"/>
                  </a:lnTo>
                  <a:lnTo>
                    <a:pt x="139" y="0"/>
                  </a:lnTo>
                  <a:lnTo>
                    <a:pt x="150" y="1"/>
                  </a:lnTo>
                  <a:lnTo>
                    <a:pt x="162" y="3"/>
                  </a:lnTo>
                  <a:lnTo>
                    <a:pt x="173" y="5"/>
                  </a:lnTo>
                  <a:lnTo>
                    <a:pt x="183" y="8"/>
                  </a:lnTo>
                  <a:lnTo>
                    <a:pt x="193" y="13"/>
                  </a:lnTo>
                  <a:lnTo>
                    <a:pt x="202" y="15"/>
                  </a:lnTo>
                  <a:lnTo>
                    <a:pt x="209" y="20"/>
                  </a:lnTo>
                  <a:lnTo>
                    <a:pt x="193" y="73"/>
                  </a:lnTo>
                  <a:lnTo>
                    <a:pt x="186" y="70"/>
                  </a:lnTo>
                  <a:lnTo>
                    <a:pt x="179" y="67"/>
                  </a:lnTo>
                  <a:lnTo>
                    <a:pt x="172" y="64"/>
                  </a:lnTo>
                  <a:lnTo>
                    <a:pt x="163" y="61"/>
                  </a:lnTo>
                  <a:lnTo>
                    <a:pt x="155" y="60"/>
                  </a:lnTo>
                  <a:lnTo>
                    <a:pt x="146" y="58"/>
                  </a:lnTo>
                  <a:lnTo>
                    <a:pt x="136" y="57"/>
                  </a:lnTo>
                  <a:lnTo>
                    <a:pt x="126" y="57"/>
                  </a:lnTo>
                  <a:lnTo>
                    <a:pt x="116" y="58"/>
                  </a:lnTo>
                  <a:lnTo>
                    <a:pt x="106" y="60"/>
                  </a:lnTo>
                  <a:lnTo>
                    <a:pt x="99" y="63"/>
                  </a:lnTo>
                  <a:lnTo>
                    <a:pt x="93" y="67"/>
                  </a:lnTo>
                  <a:lnTo>
                    <a:pt x="89" y="71"/>
                  </a:lnTo>
                  <a:lnTo>
                    <a:pt x="86" y="77"/>
                  </a:lnTo>
                  <a:lnTo>
                    <a:pt x="85" y="84"/>
                  </a:lnTo>
                  <a:lnTo>
                    <a:pt x="83" y="91"/>
                  </a:lnTo>
                  <a:lnTo>
                    <a:pt x="85" y="98"/>
                  </a:lnTo>
                  <a:lnTo>
                    <a:pt x="88" y="106"/>
                  </a:lnTo>
                  <a:lnTo>
                    <a:pt x="93" y="113"/>
                  </a:lnTo>
                  <a:lnTo>
                    <a:pt x="99" y="118"/>
                  </a:lnTo>
                  <a:lnTo>
                    <a:pt x="106" y="123"/>
                  </a:lnTo>
                  <a:lnTo>
                    <a:pt x="115" y="128"/>
                  </a:lnTo>
                  <a:lnTo>
                    <a:pt x="125" y="133"/>
                  </a:lnTo>
                  <a:lnTo>
                    <a:pt x="136" y="136"/>
                  </a:lnTo>
                  <a:lnTo>
                    <a:pt x="156" y="144"/>
                  </a:lnTo>
                  <a:lnTo>
                    <a:pt x="175" y="153"/>
                  </a:lnTo>
                  <a:lnTo>
                    <a:pt x="189" y="163"/>
                  </a:lnTo>
                  <a:lnTo>
                    <a:pt x="202" y="176"/>
                  </a:lnTo>
                  <a:lnTo>
                    <a:pt x="208" y="181"/>
                  </a:lnTo>
                  <a:lnTo>
                    <a:pt x="212" y="189"/>
                  </a:lnTo>
                  <a:lnTo>
                    <a:pt x="216" y="196"/>
                  </a:lnTo>
                  <a:lnTo>
                    <a:pt x="219" y="203"/>
                  </a:lnTo>
                  <a:lnTo>
                    <a:pt x="222" y="211"/>
                  </a:lnTo>
                  <a:lnTo>
                    <a:pt x="223" y="219"/>
                  </a:lnTo>
                  <a:lnTo>
                    <a:pt x="225" y="227"/>
                  </a:lnTo>
                  <a:lnTo>
                    <a:pt x="225" y="237"/>
                  </a:lnTo>
                  <a:lnTo>
                    <a:pt x="223" y="247"/>
                  </a:lnTo>
                  <a:lnTo>
                    <a:pt x="222" y="257"/>
                  </a:lnTo>
                  <a:lnTo>
                    <a:pt x="219" y="267"/>
                  </a:lnTo>
                  <a:lnTo>
                    <a:pt x="216" y="277"/>
                  </a:lnTo>
                  <a:lnTo>
                    <a:pt x="210" y="286"/>
                  </a:lnTo>
                  <a:lnTo>
                    <a:pt x="205" y="294"/>
                  </a:lnTo>
                  <a:lnTo>
                    <a:pt x="198" y="301"/>
                  </a:lnTo>
                  <a:lnTo>
                    <a:pt x="190" y="309"/>
                  </a:lnTo>
                  <a:lnTo>
                    <a:pt x="180" y="314"/>
                  </a:lnTo>
                  <a:lnTo>
                    <a:pt x="170" y="320"/>
                  </a:lnTo>
                  <a:lnTo>
                    <a:pt x="160" y="326"/>
                  </a:lnTo>
                  <a:lnTo>
                    <a:pt x="149" y="330"/>
                  </a:lnTo>
                  <a:lnTo>
                    <a:pt x="136" y="333"/>
                  </a:lnTo>
                  <a:lnTo>
                    <a:pt x="123" y="336"/>
                  </a:lnTo>
                  <a:lnTo>
                    <a:pt x="109" y="337"/>
                  </a:lnTo>
                  <a:lnTo>
                    <a:pt x="95" y="337"/>
                  </a:lnTo>
                  <a:lnTo>
                    <a:pt x="80" y="337"/>
                  </a:lnTo>
                  <a:lnTo>
                    <a:pt x="68" y="336"/>
                  </a:lnTo>
                  <a:lnTo>
                    <a:pt x="53" y="334"/>
                  </a:lnTo>
                  <a:lnTo>
                    <a:pt x="42" y="332"/>
                  </a:lnTo>
                  <a:lnTo>
                    <a:pt x="30" y="327"/>
                  </a:lnTo>
                  <a:lnTo>
                    <a:pt x="19" y="323"/>
                  </a:lnTo>
                  <a:lnTo>
                    <a:pt x="9" y="319"/>
                  </a:lnTo>
                  <a:lnTo>
                    <a:pt x="0" y="313"/>
                  </a:lnTo>
                  <a:lnTo>
                    <a:pt x="15" y="25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0" name="Freeform 18"/>
            <p:cNvSpPr>
              <a:spLocks/>
            </p:cNvSpPr>
            <p:nvPr/>
          </p:nvSpPr>
          <p:spPr bwMode="auto">
            <a:xfrm>
              <a:off x="1082" y="114"/>
              <a:ext cx="86" cy="112"/>
            </a:xfrm>
            <a:custGeom>
              <a:avLst/>
              <a:gdLst>
                <a:gd name="T0" fmla="*/ 0 w 256"/>
                <a:gd name="T1" fmla="*/ 0 h 336"/>
                <a:gd name="T2" fmla="*/ 0 w 256"/>
                <a:gd name="T3" fmla="*/ 0 h 336"/>
                <a:gd name="T4" fmla="*/ 0 w 256"/>
                <a:gd name="T5" fmla="*/ 0 h 336"/>
                <a:gd name="T6" fmla="*/ 0 w 256"/>
                <a:gd name="T7" fmla="*/ 0 h 336"/>
                <a:gd name="T8" fmla="*/ 0 w 256"/>
                <a:gd name="T9" fmla="*/ 0 h 336"/>
                <a:gd name="T10" fmla="*/ 0 w 256"/>
                <a:gd name="T11" fmla="*/ 0 h 336"/>
                <a:gd name="T12" fmla="*/ 0 w 256"/>
                <a:gd name="T13" fmla="*/ 0 h 336"/>
                <a:gd name="T14" fmla="*/ 0 w 256"/>
                <a:gd name="T15" fmla="*/ 0 h 336"/>
                <a:gd name="T16" fmla="*/ 0 w 256"/>
                <a:gd name="T17" fmla="*/ 0 h 336"/>
                <a:gd name="T18" fmla="*/ 0 w 256"/>
                <a:gd name="T19" fmla="*/ 0 h 336"/>
                <a:gd name="T20" fmla="*/ 0 w 256"/>
                <a:gd name="T21" fmla="*/ 0 h 336"/>
                <a:gd name="T22" fmla="*/ 0 w 256"/>
                <a:gd name="T23" fmla="*/ 0 h 336"/>
                <a:gd name="T24" fmla="*/ 0 w 256"/>
                <a:gd name="T25" fmla="*/ 0 h 336"/>
                <a:gd name="T26" fmla="*/ 0 w 256"/>
                <a:gd name="T27" fmla="*/ 0 h 336"/>
                <a:gd name="T28" fmla="*/ 0 w 256"/>
                <a:gd name="T29" fmla="*/ 0 h 336"/>
                <a:gd name="T30" fmla="*/ 0 w 256"/>
                <a:gd name="T31" fmla="*/ 0 h 336"/>
                <a:gd name="T32" fmla="*/ 0 w 256"/>
                <a:gd name="T33" fmla="*/ 0 h 336"/>
                <a:gd name="T34" fmla="*/ 0 w 256"/>
                <a:gd name="T35" fmla="*/ 0 h 336"/>
                <a:gd name="T36" fmla="*/ 0 w 256"/>
                <a:gd name="T37" fmla="*/ 0 h 336"/>
                <a:gd name="T38" fmla="*/ 0 w 256"/>
                <a:gd name="T39" fmla="*/ 0 h 336"/>
                <a:gd name="T40" fmla="*/ 0 w 256"/>
                <a:gd name="T41" fmla="*/ 0 h 336"/>
                <a:gd name="T42" fmla="*/ 0 w 256"/>
                <a:gd name="T43" fmla="*/ 0 h 336"/>
                <a:gd name="T44" fmla="*/ 0 w 256"/>
                <a:gd name="T45" fmla="*/ 0 h 336"/>
                <a:gd name="T46" fmla="*/ 0 w 256"/>
                <a:gd name="T47" fmla="*/ 0 h 336"/>
                <a:gd name="T48" fmla="*/ 0 w 256"/>
                <a:gd name="T49" fmla="*/ 0 h 336"/>
                <a:gd name="T50" fmla="*/ 0 w 256"/>
                <a:gd name="T51" fmla="*/ 0 h 336"/>
                <a:gd name="T52" fmla="*/ 0 w 256"/>
                <a:gd name="T53" fmla="*/ 0 h 336"/>
                <a:gd name="T54" fmla="*/ 0 w 256"/>
                <a:gd name="T55" fmla="*/ 0 h 336"/>
                <a:gd name="T56" fmla="*/ 0 w 256"/>
                <a:gd name="T57" fmla="*/ 0 h 336"/>
                <a:gd name="T58" fmla="*/ 0 w 256"/>
                <a:gd name="T59" fmla="*/ 0 h 336"/>
                <a:gd name="T60" fmla="*/ 0 w 256"/>
                <a:gd name="T61" fmla="*/ 0 h 336"/>
                <a:gd name="T62" fmla="*/ 0 w 256"/>
                <a:gd name="T63" fmla="*/ 0 h 336"/>
                <a:gd name="T64" fmla="*/ 0 w 256"/>
                <a:gd name="T65" fmla="*/ 0 h 336"/>
                <a:gd name="T66" fmla="*/ 0 w 256"/>
                <a:gd name="T67" fmla="*/ 0 h 336"/>
                <a:gd name="T68" fmla="*/ 0 w 256"/>
                <a:gd name="T69" fmla="*/ 0 h 336"/>
                <a:gd name="T70" fmla="*/ 0 w 256"/>
                <a:gd name="T71" fmla="*/ 0 h 336"/>
                <a:gd name="T72" fmla="*/ 0 w 256"/>
                <a:gd name="T73" fmla="*/ 0 h 336"/>
                <a:gd name="T74" fmla="*/ 0 w 256"/>
                <a:gd name="T75" fmla="*/ 0 h 336"/>
                <a:gd name="T76" fmla="*/ 0 w 256"/>
                <a:gd name="T77" fmla="*/ 0 h 336"/>
                <a:gd name="T78" fmla="*/ 0 w 256"/>
                <a:gd name="T79" fmla="*/ 0 h 336"/>
                <a:gd name="T80" fmla="*/ 0 w 256"/>
                <a:gd name="T81" fmla="*/ 0 h 336"/>
                <a:gd name="T82" fmla="*/ 0 w 256"/>
                <a:gd name="T83" fmla="*/ 0 h 336"/>
                <a:gd name="T84" fmla="*/ 0 w 256"/>
                <a:gd name="T85" fmla="*/ 0 h 336"/>
                <a:gd name="T86" fmla="*/ 0 w 256"/>
                <a:gd name="T87" fmla="*/ 0 h 336"/>
                <a:gd name="T88" fmla="*/ 0 w 256"/>
                <a:gd name="T89" fmla="*/ 0 h 336"/>
                <a:gd name="T90" fmla="*/ 0 w 256"/>
                <a:gd name="T91" fmla="*/ 0 h 336"/>
                <a:gd name="T92" fmla="*/ 0 w 256"/>
                <a:gd name="T93" fmla="*/ 0 h 336"/>
                <a:gd name="T94" fmla="*/ 0 w 256"/>
                <a:gd name="T95" fmla="*/ 0 h 336"/>
                <a:gd name="T96" fmla="*/ 0 w 256"/>
                <a:gd name="T97" fmla="*/ 0 h 3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56"/>
                <a:gd name="T148" fmla="*/ 0 h 336"/>
                <a:gd name="T149" fmla="*/ 256 w 256"/>
                <a:gd name="T150" fmla="*/ 336 h 3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56" h="336">
                  <a:moveTo>
                    <a:pt x="254" y="319"/>
                  </a:moveTo>
                  <a:lnTo>
                    <a:pt x="247" y="321"/>
                  </a:lnTo>
                  <a:lnTo>
                    <a:pt x="239" y="324"/>
                  </a:lnTo>
                  <a:lnTo>
                    <a:pt x="229" y="327"/>
                  </a:lnTo>
                  <a:lnTo>
                    <a:pt x="219" y="330"/>
                  </a:lnTo>
                  <a:lnTo>
                    <a:pt x="206" y="333"/>
                  </a:lnTo>
                  <a:lnTo>
                    <a:pt x="193" y="334"/>
                  </a:lnTo>
                  <a:lnTo>
                    <a:pt x="179" y="336"/>
                  </a:lnTo>
                  <a:lnTo>
                    <a:pt x="163" y="336"/>
                  </a:lnTo>
                  <a:lnTo>
                    <a:pt x="146" y="336"/>
                  </a:lnTo>
                  <a:lnTo>
                    <a:pt x="129" y="333"/>
                  </a:lnTo>
                  <a:lnTo>
                    <a:pt x="113" y="329"/>
                  </a:lnTo>
                  <a:lnTo>
                    <a:pt x="99" y="324"/>
                  </a:lnTo>
                  <a:lnTo>
                    <a:pt x="83" y="317"/>
                  </a:lnTo>
                  <a:lnTo>
                    <a:pt x="70" y="310"/>
                  </a:lnTo>
                  <a:lnTo>
                    <a:pt x="57" y="301"/>
                  </a:lnTo>
                  <a:lnTo>
                    <a:pt x="46" y="291"/>
                  </a:lnTo>
                  <a:lnTo>
                    <a:pt x="36" y="280"/>
                  </a:lnTo>
                  <a:lnTo>
                    <a:pt x="26" y="267"/>
                  </a:lnTo>
                  <a:lnTo>
                    <a:pt x="19" y="254"/>
                  </a:lnTo>
                  <a:lnTo>
                    <a:pt x="11" y="239"/>
                  </a:lnTo>
                  <a:lnTo>
                    <a:pt x="6" y="224"/>
                  </a:lnTo>
                  <a:lnTo>
                    <a:pt x="3" y="207"/>
                  </a:lnTo>
                  <a:lnTo>
                    <a:pt x="0" y="190"/>
                  </a:lnTo>
                  <a:lnTo>
                    <a:pt x="0" y="171"/>
                  </a:lnTo>
                  <a:lnTo>
                    <a:pt x="0" y="154"/>
                  </a:lnTo>
                  <a:lnTo>
                    <a:pt x="3" y="136"/>
                  </a:lnTo>
                  <a:lnTo>
                    <a:pt x="6" y="120"/>
                  </a:lnTo>
                  <a:lnTo>
                    <a:pt x="11" y="104"/>
                  </a:lnTo>
                  <a:lnTo>
                    <a:pt x="17" y="88"/>
                  </a:lnTo>
                  <a:lnTo>
                    <a:pt x="26" y="74"/>
                  </a:lnTo>
                  <a:lnTo>
                    <a:pt x="34" y="61"/>
                  </a:lnTo>
                  <a:lnTo>
                    <a:pt x="44" y="50"/>
                  </a:lnTo>
                  <a:lnTo>
                    <a:pt x="57" y="38"/>
                  </a:lnTo>
                  <a:lnTo>
                    <a:pt x="70" y="28"/>
                  </a:lnTo>
                  <a:lnTo>
                    <a:pt x="84" y="20"/>
                  </a:lnTo>
                  <a:lnTo>
                    <a:pt x="100" y="13"/>
                  </a:lnTo>
                  <a:lnTo>
                    <a:pt x="117" y="7"/>
                  </a:lnTo>
                  <a:lnTo>
                    <a:pt x="136" y="3"/>
                  </a:lnTo>
                  <a:lnTo>
                    <a:pt x="154" y="0"/>
                  </a:lnTo>
                  <a:lnTo>
                    <a:pt x="176" y="0"/>
                  </a:lnTo>
                  <a:lnTo>
                    <a:pt x="187" y="0"/>
                  </a:lnTo>
                  <a:lnTo>
                    <a:pt x="199" y="1"/>
                  </a:lnTo>
                  <a:lnTo>
                    <a:pt x="210" y="3"/>
                  </a:lnTo>
                  <a:lnTo>
                    <a:pt x="221" y="5"/>
                  </a:lnTo>
                  <a:lnTo>
                    <a:pt x="231" y="7"/>
                  </a:lnTo>
                  <a:lnTo>
                    <a:pt x="240" y="10"/>
                  </a:lnTo>
                  <a:lnTo>
                    <a:pt x="249" y="13"/>
                  </a:lnTo>
                  <a:lnTo>
                    <a:pt x="256" y="17"/>
                  </a:lnTo>
                  <a:lnTo>
                    <a:pt x="241" y="73"/>
                  </a:lnTo>
                  <a:lnTo>
                    <a:pt x="236" y="71"/>
                  </a:lnTo>
                  <a:lnTo>
                    <a:pt x="230" y="68"/>
                  </a:lnTo>
                  <a:lnTo>
                    <a:pt x="223" y="67"/>
                  </a:lnTo>
                  <a:lnTo>
                    <a:pt x="216" y="66"/>
                  </a:lnTo>
                  <a:lnTo>
                    <a:pt x="207" y="64"/>
                  </a:lnTo>
                  <a:lnTo>
                    <a:pt x="199" y="63"/>
                  </a:lnTo>
                  <a:lnTo>
                    <a:pt x="189" y="63"/>
                  </a:lnTo>
                  <a:lnTo>
                    <a:pt x="177" y="63"/>
                  </a:lnTo>
                  <a:lnTo>
                    <a:pt x="166" y="63"/>
                  </a:lnTo>
                  <a:lnTo>
                    <a:pt x="154" y="64"/>
                  </a:lnTo>
                  <a:lnTo>
                    <a:pt x="144" y="67"/>
                  </a:lnTo>
                  <a:lnTo>
                    <a:pt x="134" y="70"/>
                  </a:lnTo>
                  <a:lnTo>
                    <a:pt x="126" y="74"/>
                  </a:lnTo>
                  <a:lnTo>
                    <a:pt x="117" y="80"/>
                  </a:lnTo>
                  <a:lnTo>
                    <a:pt x="110" y="86"/>
                  </a:lnTo>
                  <a:lnTo>
                    <a:pt x="103" y="91"/>
                  </a:lnTo>
                  <a:lnTo>
                    <a:pt x="99" y="98"/>
                  </a:lnTo>
                  <a:lnTo>
                    <a:pt x="93" y="107"/>
                  </a:lnTo>
                  <a:lnTo>
                    <a:pt x="89" y="116"/>
                  </a:lnTo>
                  <a:lnTo>
                    <a:pt x="86" y="126"/>
                  </a:lnTo>
                  <a:lnTo>
                    <a:pt x="83" y="136"/>
                  </a:lnTo>
                  <a:lnTo>
                    <a:pt x="81" y="146"/>
                  </a:lnTo>
                  <a:lnTo>
                    <a:pt x="80" y="157"/>
                  </a:lnTo>
                  <a:lnTo>
                    <a:pt x="80" y="168"/>
                  </a:lnTo>
                  <a:lnTo>
                    <a:pt x="80" y="181"/>
                  </a:lnTo>
                  <a:lnTo>
                    <a:pt x="81" y="193"/>
                  </a:lnTo>
                  <a:lnTo>
                    <a:pt x="84" y="204"/>
                  </a:lnTo>
                  <a:lnTo>
                    <a:pt x="87" y="214"/>
                  </a:lnTo>
                  <a:lnTo>
                    <a:pt x="90" y="224"/>
                  </a:lnTo>
                  <a:lnTo>
                    <a:pt x="96" y="233"/>
                  </a:lnTo>
                  <a:lnTo>
                    <a:pt x="100" y="241"/>
                  </a:lnTo>
                  <a:lnTo>
                    <a:pt x="106" y="249"/>
                  </a:lnTo>
                  <a:lnTo>
                    <a:pt x="113" y="254"/>
                  </a:lnTo>
                  <a:lnTo>
                    <a:pt x="120" y="260"/>
                  </a:lnTo>
                  <a:lnTo>
                    <a:pt x="129" y="266"/>
                  </a:lnTo>
                  <a:lnTo>
                    <a:pt x="137" y="269"/>
                  </a:lnTo>
                  <a:lnTo>
                    <a:pt x="146" y="271"/>
                  </a:lnTo>
                  <a:lnTo>
                    <a:pt x="156" y="274"/>
                  </a:lnTo>
                  <a:lnTo>
                    <a:pt x="166" y="276"/>
                  </a:lnTo>
                  <a:lnTo>
                    <a:pt x="177" y="276"/>
                  </a:lnTo>
                  <a:lnTo>
                    <a:pt x="187" y="276"/>
                  </a:lnTo>
                  <a:lnTo>
                    <a:pt x="197" y="274"/>
                  </a:lnTo>
                  <a:lnTo>
                    <a:pt x="207" y="274"/>
                  </a:lnTo>
                  <a:lnTo>
                    <a:pt x="216" y="271"/>
                  </a:lnTo>
                  <a:lnTo>
                    <a:pt x="223" y="270"/>
                  </a:lnTo>
                  <a:lnTo>
                    <a:pt x="231" y="267"/>
                  </a:lnTo>
                  <a:lnTo>
                    <a:pt x="237" y="264"/>
                  </a:lnTo>
                  <a:lnTo>
                    <a:pt x="244" y="263"/>
                  </a:lnTo>
                  <a:lnTo>
                    <a:pt x="254" y="319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1" name="Freeform 19"/>
            <p:cNvSpPr>
              <a:spLocks noEditPoints="1"/>
            </p:cNvSpPr>
            <p:nvPr/>
          </p:nvSpPr>
          <p:spPr bwMode="auto">
            <a:xfrm>
              <a:off x="1173" y="114"/>
              <a:ext cx="97" cy="113"/>
            </a:xfrm>
            <a:custGeom>
              <a:avLst/>
              <a:gdLst>
                <a:gd name="T0" fmla="*/ 0 w 292"/>
                <a:gd name="T1" fmla="*/ 0 h 339"/>
                <a:gd name="T2" fmla="*/ 0 w 292"/>
                <a:gd name="T3" fmla="*/ 0 h 339"/>
                <a:gd name="T4" fmla="*/ 0 w 292"/>
                <a:gd name="T5" fmla="*/ 0 h 339"/>
                <a:gd name="T6" fmla="*/ 0 w 292"/>
                <a:gd name="T7" fmla="*/ 0 h 339"/>
                <a:gd name="T8" fmla="*/ 0 w 292"/>
                <a:gd name="T9" fmla="*/ 0 h 339"/>
                <a:gd name="T10" fmla="*/ 0 w 292"/>
                <a:gd name="T11" fmla="*/ 0 h 339"/>
                <a:gd name="T12" fmla="*/ 0 w 292"/>
                <a:gd name="T13" fmla="*/ 0 h 339"/>
                <a:gd name="T14" fmla="*/ 0 w 292"/>
                <a:gd name="T15" fmla="*/ 0 h 339"/>
                <a:gd name="T16" fmla="*/ 0 w 292"/>
                <a:gd name="T17" fmla="*/ 0 h 339"/>
                <a:gd name="T18" fmla="*/ 0 w 292"/>
                <a:gd name="T19" fmla="*/ 0 h 339"/>
                <a:gd name="T20" fmla="*/ 0 w 292"/>
                <a:gd name="T21" fmla="*/ 0 h 339"/>
                <a:gd name="T22" fmla="*/ 0 w 292"/>
                <a:gd name="T23" fmla="*/ 0 h 339"/>
                <a:gd name="T24" fmla="*/ 0 w 292"/>
                <a:gd name="T25" fmla="*/ 0 h 339"/>
                <a:gd name="T26" fmla="*/ 0 w 292"/>
                <a:gd name="T27" fmla="*/ 0 h 339"/>
                <a:gd name="T28" fmla="*/ 0 w 292"/>
                <a:gd name="T29" fmla="*/ 0 h 339"/>
                <a:gd name="T30" fmla="*/ 0 w 292"/>
                <a:gd name="T31" fmla="*/ 0 h 339"/>
                <a:gd name="T32" fmla="*/ 0 w 292"/>
                <a:gd name="T33" fmla="*/ 0 h 339"/>
                <a:gd name="T34" fmla="*/ 0 w 292"/>
                <a:gd name="T35" fmla="*/ 0 h 339"/>
                <a:gd name="T36" fmla="*/ 0 w 292"/>
                <a:gd name="T37" fmla="*/ 0 h 339"/>
                <a:gd name="T38" fmla="*/ 0 w 292"/>
                <a:gd name="T39" fmla="*/ 0 h 339"/>
                <a:gd name="T40" fmla="*/ 0 w 292"/>
                <a:gd name="T41" fmla="*/ 0 h 339"/>
                <a:gd name="T42" fmla="*/ 0 w 292"/>
                <a:gd name="T43" fmla="*/ 0 h 339"/>
                <a:gd name="T44" fmla="*/ 0 w 292"/>
                <a:gd name="T45" fmla="*/ 0 h 339"/>
                <a:gd name="T46" fmla="*/ 0 w 292"/>
                <a:gd name="T47" fmla="*/ 0 h 339"/>
                <a:gd name="T48" fmla="*/ 0 w 292"/>
                <a:gd name="T49" fmla="*/ 0 h 339"/>
                <a:gd name="T50" fmla="*/ 0 w 292"/>
                <a:gd name="T51" fmla="*/ 0 h 339"/>
                <a:gd name="T52" fmla="*/ 0 w 292"/>
                <a:gd name="T53" fmla="*/ 0 h 339"/>
                <a:gd name="T54" fmla="*/ 0 w 292"/>
                <a:gd name="T55" fmla="*/ 0 h 339"/>
                <a:gd name="T56" fmla="*/ 0 w 292"/>
                <a:gd name="T57" fmla="*/ 0 h 339"/>
                <a:gd name="T58" fmla="*/ 0 w 292"/>
                <a:gd name="T59" fmla="*/ 0 h 339"/>
                <a:gd name="T60" fmla="*/ 0 w 292"/>
                <a:gd name="T61" fmla="*/ 0 h 339"/>
                <a:gd name="T62" fmla="*/ 0 w 292"/>
                <a:gd name="T63" fmla="*/ 0 h 339"/>
                <a:gd name="T64" fmla="*/ 0 w 292"/>
                <a:gd name="T65" fmla="*/ 0 h 339"/>
                <a:gd name="T66" fmla="*/ 0 w 292"/>
                <a:gd name="T67" fmla="*/ 0 h 339"/>
                <a:gd name="T68" fmla="*/ 0 w 292"/>
                <a:gd name="T69" fmla="*/ 0 h 339"/>
                <a:gd name="T70" fmla="*/ 0 w 292"/>
                <a:gd name="T71" fmla="*/ 0 h 339"/>
                <a:gd name="T72" fmla="*/ 0 w 292"/>
                <a:gd name="T73" fmla="*/ 0 h 339"/>
                <a:gd name="T74" fmla="*/ 0 w 292"/>
                <a:gd name="T75" fmla="*/ 0 h 339"/>
                <a:gd name="T76" fmla="*/ 0 w 292"/>
                <a:gd name="T77" fmla="*/ 0 h 339"/>
                <a:gd name="T78" fmla="*/ 0 w 292"/>
                <a:gd name="T79" fmla="*/ 0 h 339"/>
                <a:gd name="T80" fmla="*/ 0 w 292"/>
                <a:gd name="T81" fmla="*/ 0 h 339"/>
                <a:gd name="T82" fmla="*/ 0 w 292"/>
                <a:gd name="T83" fmla="*/ 0 h 339"/>
                <a:gd name="T84" fmla="*/ 0 w 292"/>
                <a:gd name="T85" fmla="*/ 0 h 339"/>
                <a:gd name="T86" fmla="*/ 0 w 292"/>
                <a:gd name="T87" fmla="*/ 0 h 339"/>
                <a:gd name="T88" fmla="*/ 0 w 292"/>
                <a:gd name="T89" fmla="*/ 0 h 339"/>
                <a:gd name="T90" fmla="*/ 0 w 292"/>
                <a:gd name="T91" fmla="*/ 0 h 339"/>
                <a:gd name="T92" fmla="*/ 0 w 292"/>
                <a:gd name="T93" fmla="*/ 0 h 339"/>
                <a:gd name="T94" fmla="*/ 0 w 292"/>
                <a:gd name="T95" fmla="*/ 0 h 339"/>
                <a:gd name="T96" fmla="*/ 0 w 292"/>
                <a:gd name="T97" fmla="*/ 0 h 339"/>
                <a:gd name="T98" fmla="*/ 0 w 292"/>
                <a:gd name="T99" fmla="*/ 0 h 339"/>
                <a:gd name="T100" fmla="*/ 0 w 292"/>
                <a:gd name="T101" fmla="*/ 0 h 339"/>
                <a:gd name="T102" fmla="*/ 0 w 292"/>
                <a:gd name="T103" fmla="*/ 0 h 339"/>
                <a:gd name="T104" fmla="*/ 0 w 292"/>
                <a:gd name="T105" fmla="*/ 0 h 339"/>
                <a:gd name="T106" fmla="*/ 0 w 292"/>
                <a:gd name="T107" fmla="*/ 0 h 339"/>
                <a:gd name="T108" fmla="*/ 0 w 292"/>
                <a:gd name="T109" fmla="*/ 0 h 339"/>
                <a:gd name="T110" fmla="*/ 0 w 292"/>
                <a:gd name="T111" fmla="*/ 0 h 339"/>
                <a:gd name="T112" fmla="*/ 0 w 292"/>
                <a:gd name="T113" fmla="*/ 0 h 339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2"/>
                <a:gd name="T172" fmla="*/ 0 h 339"/>
                <a:gd name="T173" fmla="*/ 292 w 292"/>
                <a:gd name="T174" fmla="*/ 339 h 339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2" h="339">
                  <a:moveTo>
                    <a:pt x="76" y="187"/>
                  </a:moveTo>
                  <a:lnTo>
                    <a:pt x="78" y="199"/>
                  </a:lnTo>
                  <a:lnTo>
                    <a:pt x="79" y="210"/>
                  </a:lnTo>
                  <a:lnTo>
                    <a:pt x="82" y="220"/>
                  </a:lnTo>
                  <a:lnTo>
                    <a:pt x="85" y="229"/>
                  </a:lnTo>
                  <a:lnTo>
                    <a:pt x="89" y="237"/>
                  </a:lnTo>
                  <a:lnTo>
                    <a:pt x="93" y="244"/>
                  </a:lnTo>
                  <a:lnTo>
                    <a:pt x="99" y="251"/>
                  </a:lnTo>
                  <a:lnTo>
                    <a:pt x="105" y="257"/>
                  </a:lnTo>
                  <a:lnTo>
                    <a:pt x="112" y="261"/>
                  </a:lnTo>
                  <a:lnTo>
                    <a:pt x="119" y="266"/>
                  </a:lnTo>
                  <a:lnTo>
                    <a:pt x="128" y="269"/>
                  </a:lnTo>
                  <a:lnTo>
                    <a:pt x="136" y="271"/>
                  </a:lnTo>
                  <a:lnTo>
                    <a:pt x="153" y="276"/>
                  </a:lnTo>
                  <a:lnTo>
                    <a:pt x="173" y="277"/>
                  </a:lnTo>
                  <a:lnTo>
                    <a:pt x="188" y="276"/>
                  </a:lnTo>
                  <a:lnTo>
                    <a:pt x="201" y="276"/>
                  </a:lnTo>
                  <a:lnTo>
                    <a:pt x="213" y="274"/>
                  </a:lnTo>
                  <a:lnTo>
                    <a:pt x="223" y="273"/>
                  </a:lnTo>
                  <a:lnTo>
                    <a:pt x="235" y="270"/>
                  </a:lnTo>
                  <a:lnTo>
                    <a:pt x="245" y="267"/>
                  </a:lnTo>
                  <a:lnTo>
                    <a:pt x="253" y="264"/>
                  </a:lnTo>
                  <a:lnTo>
                    <a:pt x="262" y="261"/>
                  </a:lnTo>
                  <a:lnTo>
                    <a:pt x="273" y="316"/>
                  </a:lnTo>
                  <a:lnTo>
                    <a:pt x="263" y="319"/>
                  </a:lnTo>
                  <a:lnTo>
                    <a:pt x="253" y="323"/>
                  </a:lnTo>
                  <a:lnTo>
                    <a:pt x="241" y="327"/>
                  </a:lnTo>
                  <a:lnTo>
                    <a:pt x="228" y="330"/>
                  </a:lnTo>
                  <a:lnTo>
                    <a:pt x="213" y="333"/>
                  </a:lnTo>
                  <a:lnTo>
                    <a:pt x="198" y="336"/>
                  </a:lnTo>
                  <a:lnTo>
                    <a:pt x="181" y="337"/>
                  </a:lnTo>
                  <a:lnTo>
                    <a:pt x="163" y="339"/>
                  </a:lnTo>
                  <a:lnTo>
                    <a:pt x="145" y="337"/>
                  </a:lnTo>
                  <a:lnTo>
                    <a:pt x="128" y="334"/>
                  </a:lnTo>
                  <a:lnTo>
                    <a:pt x="111" y="332"/>
                  </a:lnTo>
                  <a:lnTo>
                    <a:pt x="95" y="326"/>
                  </a:lnTo>
                  <a:lnTo>
                    <a:pt x="80" y="319"/>
                  </a:lnTo>
                  <a:lnTo>
                    <a:pt x="66" y="311"/>
                  </a:lnTo>
                  <a:lnTo>
                    <a:pt x="55" y="303"/>
                  </a:lnTo>
                  <a:lnTo>
                    <a:pt x="43" y="291"/>
                  </a:lnTo>
                  <a:lnTo>
                    <a:pt x="33" y="280"/>
                  </a:lnTo>
                  <a:lnTo>
                    <a:pt x="25" y="269"/>
                  </a:lnTo>
                  <a:lnTo>
                    <a:pt x="18" y="254"/>
                  </a:lnTo>
                  <a:lnTo>
                    <a:pt x="12" y="240"/>
                  </a:lnTo>
                  <a:lnTo>
                    <a:pt x="6" y="224"/>
                  </a:lnTo>
                  <a:lnTo>
                    <a:pt x="3" y="209"/>
                  </a:lnTo>
                  <a:lnTo>
                    <a:pt x="0" y="191"/>
                  </a:lnTo>
                  <a:lnTo>
                    <a:pt x="0" y="173"/>
                  </a:lnTo>
                  <a:lnTo>
                    <a:pt x="0" y="156"/>
                  </a:lnTo>
                  <a:lnTo>
                    <a:pt x="3" y="138"/>
                  </a:lnTo>
                  <a:lnTo>
                    <a:pt x="6" y="123"/>
                  </a:lnTo>
                  <a:lnTo>
                    <a:pt x="10" y="107"/>
                  </a:lnTo>
                  <a:lnTo>
                    <a:pt x="16" y="93"/>
                  </a:lnTo>
                  <a:lnTo>
                    <a:pt x="23" y="78"/>
                  </a:lnTo>
                  <a:lnTo>
                    <a:pt x="30" y="64"/>
                  </a:lnTo>
                  <a:lnTo>
                    <a:pt x="40" y="51"/>
                  </a:lnTo>
                  <a:lnTo>
                    <a:pt x="50" y="41"/>
                  </a:lnTo>
                  <a:lnTo>
                    <a:pt x="62" y="30"/>
                  </a:lnTo>
                  <a:lnTo>
                    <a:pt x="75" y="21"/>
                  </a:lnTo>
                  <a:lnTo>
                    <a:pt x="89" y="14"/>
                  </a:lnTo>
                  <a:lnTo>
                    <a:pt x="105" y="8"/>
                  </a:lnTo>
                  <a:lnTo>
                    <a:pt x="121" y="4"/>
                  </a:lnTo>
                  <a:lnTo>
                    <a:pt x="138" y="1"/>
                  </a:lnTo>
                  <a:lnTo>
                    <a:pt x="156" y="0"/>
                  </a:lnTo>
                  <a:lnTo>
                    <a:pt x="175" y="1"/>
                  </a:lnTo>
                  <a:lnTo>
                    <a:pt x="192" y="4"/>
                  </a:lnTo>
                  <a:lnTo>
                    <a:pt x="208" y="8"/>
                  </a:lnTo>
                  <a:lnTo>
                    <a:pt x="221" y="14"/>
                  </a:lnTo>
                  <a:lnTo>
                    <a:pt x="233" y="23"/>
                  </a:lnTo>
                  <a:lnTo>
                    <a:pt x="245" y="31"/>
                  </a:lnTo>
                  <a:lnTo>
                    <a:pt x="255" y="41"/>
                  </a:lnTo>
                  <a:lnTo>
                    <a:pt x="263" y="53"/>
                  </a:lnTo>
                  <a:lnTo>
                    <a:pt x="271" y="64"/>
                  </a:lnTo>
                  <a:lnTo>
                    <a:pt x="276" y="77"/>
                  </a:lnTo>
                  <a:lnTo>
                    <a:pt x="282" y="88"/>
                  </a:lnTo>
                  <a:lnTo>
                    <a:pt x="285" y="103"/>
                  </a:lnTo>
                  <a:lnTo>
                    <a:pt x="288" y="116"/>
                  </a:lnTo>
                  <a:lnTo>
                    <a:pt x="291" y="128"/>
                  </a:lnTo>
                  <a:lnTo>
                    <a:pt x="292" y="141"/>
                  </a:lnTo>
                  <a:lnTo>
                    <a:pt x="292" y="154"/>
                  </a:lnTo>
                  <a:lnTo>
                    <a:pt x="292" y="158"/>
                  </a:lnTo>
                  <a:lnTo>
                    <a:pt x="292" y="164"/>
                  </a:lnTo>
                  <a:lnTo>
                    <a:pt x="292" y="168"/>
                  </a:lnTo>
                  <a:lnTo>
                    <a:pt x="292" y="173"/>
                  </a:lnTo>
                  <a:lnTo>
                    <a:pt x="292" y="177"/>
                  </a:lnTo>
                  <a:lnTo>
                    <a:pt x="291" y="180"/>
                  </a:lnTo>
                  <a:lnTo>
                    <a:pt x="291" y="183"/>
                  </a:lnTo>
                  <a:lnTo>
                    <a:pt x="291" y="186"/>
                  </a:lnTo>
                  <a:lnTo>
                    <a:pt x="76" y="187"/>
                  </a:lnTo>
                  <a:close/>
                  <a:moveTo>
                    <a:pt x="219" y="131"/>
                  </a:moveTo>
                  <a:lnTo>
                    <a:pt x="218" y="118"/>
                  </a:lnTo>
                  <a:lnTo>
                    <a:pt x="216" y="106"/>
                  </a:lnTo>
                  <a:lnTo>
                    <a:pt x="213" y="93"/>
                  </a:lnTo>
                  <a:lnTo>
                    <a:pt x="206" y="81"/>
                  </a:lnTo>
                  <a:lnTo>
                    <a:pt x="203" y="76"/>
                  </a:lnTo>
                  <a:lnTo>
                    <a:pt x="198" y="71"/>
                  </a:lnTo>
                  <a:lnTo>
                    <a:pt x="193" y="67"/>
                  </a:lnTo>
                  <a:lnTo>
                    <a:pt x="186" y="63"/>
                  </a:lnTo>
                  <a:lnTo>
                    <a:pt x="179" y="60"/>
                  </a:lnTo>
                  <a:lnTo>
                    <a:pt x="171" y="57"/>
                  </a:lnTo>
                  <a:lnTo>
                    <a:pt x="162" y="56"/>
                  </a:lnTo>
                  <a:lnTo>
                    <a:pt x="151" y="56"/>
                  </a:lnTo>
                  <a:lnTo>
                    <a:pt x="141" y="56"/>
                  </a:lnTo>
                  <a:lnTo>
                    <a:pt x="132" y="57"/>
                  </a:lnTo>
                  <a:lnTo>
                    <a:pt x="125" y="60"/>
                  </a:lnTo>
                  <a:lnTo>
                    <a:pt x="118" y="63"/>
                  </a:lnTo>
                  <a:lnTo>
                    <a:pt x="111" y="66"/>
                  </a:lnTo>
                  <a:lnTo>
                    <a:pt x="105" y="70"/>
                  </a:lnTo>
                  <a:lnTo>
                    <a:pt x="99" y="76"/>
                  </a:lnTo>
                  <a:lnTo>
                    <a:pt x="95" y="80"/>
                  </a:lnTo>
                  <a:lnTo>
                    <a:pt x="88" y="91"/>
                  </a:lnTo>
                  <a:lnTo>
                    <a:pt x="82" y="104"/>
                  </a:lnTo>
                  <a:lnTo>
                    <a:pt x="79" y="117"/>
                  </a:lnTo>
                  <a:lnTo>
                    <a:pt x="78" y="131"/>
                  </a:lnTo>
                  <a:lnTo>
                    <a:pt x="219" y="131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2" name="Freeform 20"/>
            <p:cNvSpPr>
              <a:spLocks/>
            </p:cNvSpPr>
            <p:nvPr/>
          </p:nvSpPr>
          <p:spPr bwMode="auto">
            <a:xfrm>
              <a:off x="16" y="16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116"/>
                  </a:moveTo>
                  <a:lnTo>
                    <a:pt x="0" y="30"/>
                  </a:lnTo>
                  <a:lnTo>
                    <a:pt x="0" y="24"/>
                  </a:lnTo>
                  <a:lnTo>
                    <a:pt x="3" y="19"/>
                  </a:lnTo>
                  <a:lnTo>
                    <a:pt x="6" y="13"/>
                  </a:lnTo>
                  <a:lnTo>
                    <a:pt x="9" y="9"/>
                  </a:lnTo>
                  <a:lnTo>
                    <a:pt x="13" y="6"/>
                  </a:lnTo>
                  <a:lnTo>
                    <a:pt x="19" y="3"/>
                  </a:lnTo>
                  <a:lnTo>
                    <a:pt x="24" y="0"/>
                  </a:lnTo>
                  <a:lnTo>
                    <a:pt x="30" y="0"/>
                  </a:lnTo>
                  <a:lnTo>
                    <a:pt x="420" y="0"/>
                  </a:lnTo>
                  <a:lnTo>
                    <a:pt x="426" y="0"/>
                  </a:lnTo>
                  <a:lnTo>
                    <a:pt x="432" y="3"/>
                  </a:lnTo>
                  <a:lnTo>
                    <a:pt x="436" y="6"/>
                  </a:lnTo>
                  <a:lnTo>
                    <a:pt x="442" y="9"/>
                  </a:lnTo>
                  <a:lnTo>
                    <a:pt x="445" y="13"/>
                  </a:lnTo>
                  <a:lnTo>
                    <a:pt x="447" y="19"/>
                  </a:lnTo>
                  <a:lnTo>
                    <a:pt x="449" y="24"/>
                  </a:lnTo>
                  <a:lnTo>
                    <a:pt x="450" y="30"/>
                  </a:lnTo>
                  <a:lnTo>
                    <a:pt x="450" y="116"/>
                  </a:lnTo>
                  <a:lnTo>
                    <a:pt x="0" y="116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3" name="Rectangle 21"/>
            <p:cNvSpPr>
              <a:spLocks noChangeArrowheads="1"/>
            </p:cNvSpPr>
            <p:nvPr/>
          </p:nvSpPr>
          <p:spPr bwMode="auto">
            <a:xfrm>
              <a:off x="16" y="61"/>
              <a:ext cx="150" cy="174"/>
            </a:xfrm>
            <a:prstGeom prst="rect">
              <a:avLst/>
            </a:prstGeom>
            <a:solidFill>
              <a:srgbClr val="000DC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6164" name="Freeform 22"/>
            <p:cNvSpPr>
              <a:spLocks/>
            </p:cNvSpPr>
            <p:nvPr/>
          </p:nvSpPr>
          <p:spPr bwMode="auto">
            <a:xfrm>
              <a:off x="134" y="22"/>
              <a:ext cx="21" cy="26"/>
            </a:xfrm>
            <a:custGeom>
              <a:avLst/>
              <a:gdLst>
                <a:gd name="T0" fmla="*/ 0 w 62"/>
                <a:gd name="T1" fmla="*/ 0 h 78"/>
                <a:gd name="T2" fmla="*/ 0 w 62"/>
                <a:gd name="T3" fmla="*/ 0 h 78"/>
                <a:gd name="T4" fmla="*/ 0 w 62"/>
                <a:gd name="T5" fmla="*/ 0 h 78"/>
                <a:gd name="T6" fmla="*/ 0 w 62"/>
                <a:gd name="T7" fmla="*/ 0 h 78"/>
                <a:gd name="T8" fmla="*/ 0 w 62"/>
                <a:gd name="T9" fmla="*/ 0 h 78"/>
                <a:gd name="T10" fmla="*/ 0 w 62"/>
                <a:gd name="T11" fmla="*/ 0 h 78"/>
                <a:gd name="T12" fmla="*/ 0 w 62"/>
                <a:gd name="T13" fmla="*/ 0 h 78"/>
                <a:gd name="T14" fmla="*/ 0 w 62"/>
                <a:gd name="T15" fmla="*/ 0 h 78"/>
                <a:gd name="T16" fmla="*/ 0 w 62"/>
                <a:gd name="T17" fmla="*/ 0 h 78"/>
                <a:gd name="T18" fmla="*/ 0 w 62"/>
                <a:gd name="T19" fmla="*/ 0 h 78"/>
                <a:gd name="T20" fmla="*/ 0 w 62"/>
                <a:gd name="T21" fmla="*/ 0 h 78"/>
                <a:gd name="T22" fmla="*/ 0 w 62"/>
                <a:gd name="T23" fmla="*/ 0 h 78"/>
                <a:gd name="T24" fmla="*/ 0 w 62"/>
                <a:gd name="T25" fmla="*/ 0 h 78"/>
                <a:gd name="T26" fmla="*/ 0 w 62"/>
                <a:gd name="T27" fmla="*/ 0 h 78"/>
                <a:gd name="T28" fmla="*/ 0 w 62"/>
                <a:gd name="T29" fmla="*/ 0 h 78"/>
                <a:gd name="T30" fmla="*/ 0 w 62"/>
                <a:gd name="T31" fmla="*/ 0 h 78"/>
                <a:gd name="T32" fmla="*/ 0 w 62"/>
                <a:gd name="T33" fmla="*/ 0 h 78"/>
                <a:gd name="T34" fmla="*/ 0 w 62"/>
                <a:gd name="T35" fmla="*/ 0 h 78"/>
                <a:gd name="T36" fmla="*/ 0 w 62"/>
                <a:gd name="T37" fmla="*/ 0 h 78"/>
                <a:gd name="T38" fmla="*/ 0 w 62"/>
                <a:gd name="T39" fmla="*/ 0 h 78"/>
                <a:gd name="T40" fmla="*/ 0 w 62"/>
                <a:gd name="T41" fmla="*/ 0 h 78"/>
                <a:gd name="T42" fmla="*/ 0 w 62"/>
                <a:gd name="T43" fmla="*/ 0 h 78"/>
                <a:gd name="T44" fmla="*/ 0 w 62"/>
                <a:gd name="T45" fmla="*/ 0 h 78"/>
                <a:gd name="T46" fmla="*/ 0 w 62"/>
                <a:gd name="T47" fmla="*/ 0 h 78"/>
                <a:gd name="T48" fmla="*/ 0 w 62"/>
                <a:gd name="T49" fmla="*/ 0 h 78"/>
                <a:gd name="T50" fmla="*/ 0 w 62"/>
                <a:gd name="T51" fmla="*/ 0 h 78"/>
                <a:gd name="T52" fmla="*/ 0 w 62"/>
                <a:gd name="T53" fmla="*/ 0 h 78"/>
                <a:gd name="T54" fmla="*/ 0 w 62"/>
                <a:gd name="T55" fmla="*/ 0 h 78"/>
                <a:gd name="T56" fmla="*/ 0 w 62"/>
                <a:gd name="T57" fmla="*/ 0 h 78"/>
                <a:gd name="T58" fmla="*/ 0 w 62"/>
                <a:gd name="T59" fmla="*/ 0 h 78"/>
                <a:gd name="T60" fmla="*/ 0 w 62"/>
                <a:gd name="T61" fmla="*/ 0 h 78"/>
                <a:gd name="T62" fmla="*/ 0 w 62"/>
                <a:gd name="T63" fmla="*/ 0 h 78"/>
                <a:gd name="T64" fmla="*/ 0 w 62"/>
                <a:gd name="T65" fmla="*/ 0 h 78"/>
                <a:gd name="T66" fmla="*/ 0 w 62"/>
                <a:gd name="T67" fmla="*/ 0 h 78"/>
                <a:gd name="T68" fmla="*/ 0 w 62"/>
                <a:gd name="T69" fmla="*/ 0 h 78"/>
                <a:gd name="T70" fmla="*/ 0 w 62"/>
                <a:gd name="T71" fmla="*/ 0 h 78"/>
                <a:gd name="T72" fmla="*/ 0 w 62"/>
                <a:gd name="T73" fmla="*/ 0 h 78"/>
                <a:gd name="T74" fmla="*/ 0 w 62"/>
                <a:gd name="T75" fmla="*/ 0 h 78"/>
                <a:gd name="T76" fmla="*/ 0 w 62"/>
                <a:gd name="T77" fmla="*/ 0 h 78"/>
                <a:gd name="T78" fmla="*/ 0 w 62"/>
                <a:gd name="T79" fmla="*/ 0 h 78"/>
                <a:gd name="T80" fmla="*/ 0 w 62"/>
                <a:gd name="T81" fmla="*/ 0 h 78"/>
                <a:gd name="T82" fmla="*/ 0 w 62"/>
                <a:gd name="T83" fmla="*/ 0 h 78"/>
                <a:gd name="T84" fmla="*/ 0 w 62"/>
                <a:gd name="T85" fmla="*/ 0 h 78"/>
                <a:gd name="T86" fmla="*/ 0 w 62"/>
                <a:gd name="T87" fmla="*/ 0 h 78"/>
                <a:gd name="T88" fmla="*/ 0 w 62"/>
                <a:gd name="T89" fmla="*/ 0 h 78"/>
                <a:gd name="T90" fmla="*/ 0 w 62"/>
                <a:gd name="T91" fmla="*/ 0 h 78"/>
                <a:gd name="T92" fmla="*/ 0 w 62"/>
                <a:gd name="T93" fmla="*/ 0 h 78"/>
                <a:gd name="T94" fmla="*/ 0 w 62"/>
                <a:gd name="T95" fmla="*/ 0 h 78"/>
                <a:gd name="T96" fmla="*/ 0 w 62"/>
                <a:gd name="T97" fmla="*/ 0 h 78"/>
                <a:gd name="T98" fmla="*/ 0 w 62"/>
                <a:gd name="T99" fmla="*/ 0 h 78"/>
                <a:gd name="T100" fmla="*/ 0 w 62"/>
                <a:gd name="T101" fmla="*/ 0 h 78"/>
                <a:gd name="T102" fmla="*/ 0 w 62"/>
                <a:gd name="T103" fmla="*/ 0 h 78"/>
                <a:gd name="T104" fmla="*/ 0 w 62"/>
                <a:gd name="T105" fmla="*/ 0 h 78"/>
                <a:gd name="T106" fmla="*/ 0 w 62"/>
                <a:gd name="T107" fmla="*/ 0 h 78"/>
                <a:gd name="T108" fmla="*/ 0 w 62"/>
                <a:gd name="T109" fmla="*/ 0 h 78"/>
                <a:gd name="T110" fmla="*/ 0 w 62"/>
                <a:gd name="T111" fmla="*/ 0 h 78"/>
                <a:gd name="T112" fmla="*/ 0 w 62"/>
                <a:gd name="T113" fmla="*/ 0 h 7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2"/>
                <a:gd name="T172" fmla="*/ 0 h 78"/>
                <a:gd name="T173" fmla="*/ 62 w 62"/>
                <a:gd name="T174" fmla="*/ 78 h 7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2" h="78">
                  <a:moveTo>
                    <a:pt x="0" y="56"/>
                  </a:moveTo>
                  <a:lnTo>
                    <a:pt x="1" y="56"/>
                  </a:lnTo>
                  <a:lnTo>
                    <a:pt x="1" y="57"/>
                  </a:lnTo>
                  <a:lnTo>
                    <a:pt x="2" y="58"/>
                  </a:lnTo>
                  <a:lnTo>
                    <a:pt x="4" y="58"/>
                  </a:lnTo>
                  <a:lnTo>
                    <a:pt x="5" y="60"/>
                  </a:lnTo>
                  <a:lnTo>
                    <a:pt x="7" y="61"/>
                  </a:lnTo>
                  <a:lnTo>
                    <a:pt x="8" y="61"/>
                  </a:lnTo>
                  <a:lnTo>
                    <a:pt x="11" y="63"/>
                  </a:lnTo>
                  <a:lnTo>
                    <a:pt x="14" y="64"/>
                  </a:lnTo>
                  <a:lnTo>
                    <a:pt x="17" y="66"/>
                  </a:lnTo>
                  <a:lnTo>
                    <a:pt x="18" y="66"/>
                  </a:lnTo>
                  <a:lnTo>
                    <a:pt x="21" y="67"/>
                  </a:lnTo>
                  <a:lnTo>
                    <a:pt x="24" y="67"/>
                  </a:lnTo>
                  <a:lnTo>
                    <a:pt x="27" y="67"/>
                  </a:lnTo>
                  <a:lnTo>
                    <a:pt x="28" y="67"/>
                  </a:lnTo>
                  <a:lnTo>
                    <a:pt x="32" y="67"/>
                  </a:lnTo>
                  <a:lnTo>
                    <a:pt x="35" y="66"/>
                  </a:lnTo>
                  <a:lnTo>
                    <a:pt x="40" y="66"/>
                  </a:lnTo>
                  <a:lnTo>
                    <a:pt x="41" y="64"/>
                  </a:lnTo>
                  <a:lnTo>
                    <a:pt x="44" y="63"/>
                  </a:lnTo>
                  <a:lnTo>
                    <a:pt x="45" y="60"/>
                  </a:lnTo>
                  <a:lnTo>
                    <a:pt x="45" y="58"/>
                  </a:lnTo>
                  <a:lnTo>
                    <a:pt x="45" y="56"/>
                  </a:lnTo>
                  <a:lnTo>
                    <a:pt x="45" y="53"/>
                  </a:lnTo>
                  <a:lnTo>
                    <a:pt x="44" y="50"/>
                  </a:lnTo>
                  <a:lnTo>
                    <a:pt x="42" y="48"/>
                  </a:lnTo>
                  <a:lnTo>
                    <a:pt x="40" y="47"/>
                  </a:lnTo>
                  <a:lnTo>
                    <a:pt x="37" y="47"/>
                  </a:lnTo>
                  <a:lnTo>
                    <a:pt x="34" y="46"/>
                  </a:lnTo>
                  <a:lnTo>
                    <a:pt x="30" y="46"/>
                  </a:lnTo>
                  <a:lnTo>
                    <a:pt x="25" y="44"/>
                  </a:lnTo>
                  <a:lnTo>
                    <a:pt x="20" y="43"/>
                  </a:lnTo>
                  <a:lnTo>
                    <a:pt x="15" y="41"/>
                  </a:lnTo>
                  <a:lnTo>
                    <a:pt x="11" y="40"/>
                  </a:lnTo>
                  <a:lnTo>
                    <a:pt x="7" y="37"/>
                  </a:lnTo>
                  <a:lnTo>
                    <a:pt x="4" y="34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1" y="23"/>
                  </a:lnTo>
                  <a:lnTo>
                    <a:pt x="1" y="17"/>
                  </a:lnTo>
                  <a:lnTo>
                    <a:pt x="4" y="13"/>
                  </a:lnTo>
                  <a:lnTo>
                    <a:pt x="5" y="10"/>
                  </a:lnTo>
                  <a:lnTo>
                    <a:pt x="10" y="5"/>
                  </a:lnTo>
                  <a:lnTo>
                    <a:pt x="14" y="3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0" y="1"/>
                  </a:lnTo>
                  <a:lnTo>
                    <a:pt x="52" y="3"/>
                  </a:lnTo>
                  <a:lnTo>
                    <a:pt x="54" y="4"/>
                  </a:lnTo>
                  <a:lnTo>
                    <a:pt x="57" y="4"/>
                  </a:lnTo>
                  <a:lnTo>
                    <a:pt x="57" y="21"/>
                  </a:lnTo>
                  <a:lnTo>
                    <a:pt x="55" y="20"/>
                  </a:lnTo>
                  <a:lnTo>
                    <a:pt x="54" y="18"/>
                  </a:lnTo>
                  <a:lnTo>
                    <a:pt x="52" y="17"/>
                  </a:lnTo>
                  <a:lnTo>
                    <a:pt x="51" y="17"/>
                  </a:lnTo>
                  <a:lnTo>
                    <a:pt x="50" y="16"/>
                  </a:lnTo>
                  <a:lnTo>
                    <a:pt x="48" y="16"/>
                  </a:lnTo>
                  <a:lnTo>
                    <a:pt x="47" y="14"/>
                  </a:lnTo>
                  <a:lnTo>
                    <a:pt x="45" y="14"/>
                  </a:lnTo>
                  <a:lnTo>
                    <a:pt x="42" y="13"/>
                  </a:lnTo>
                  <a:lnTo>
                    <a:pt x="41" y="13"/>
                  </a:lnTo>
                  <a:lnTo>
                    <a:pt x="40" y="13"/>
                  </a:lnTo>
                  <a:lnTo>
                    <a:pt x="37" y="13"/>
                  </a:lnTo>
                  <a:lnTo>
                    <a:pt x="35" y="11"/>
                  </a:lnTo>
                  <a:lnTo>
                    <a:pt x="32" y="11"/>
                  </a:lnTo>
                  <a:lnTo>
                    <a:pt x="31" y="11"/>
                  </a:lnTo>
                  <a:lnTo>
                    <a:pt x="28" y="11"/>
                  </a:lnTo>
                  <a:lnTo>
                    <a:pt x="25" y="13"/>
                  </a:lnTo>
                  <a:lnTo>
                    <a:pt x="22" y="13"/>
                  </a:lnTo>
                  <a:lnTo>
                    <a:pt x="21" y="14"/>
                  </a:lnTo>
                  <a:lnTo>
                    <a:pt x="20" y="16"/>
                  </a:lnTo>
                  <a:lnTo>
                    <a:pt x="18" y="17"/>
                  </a:lnTo>
                  <a:lnTo>
                    <a:pt x="17" y="18"/>
                  </a:lnTo>
                  <a:lnTo>
                    <a:pt x="17" y="20"/>
                  </a:lnTo>
                  <a:lnTo>
                    <a:pt x="18" y="21"/>
                  </a:lnTo>
                  <a:lnTo>
                    <a:pt x="18" y="24"/>
                  </a:lnTo>
                  <a:lnTo>
                    <a:pt x="20" y="26"/>
                  </a:lnTo>
                  <a:lnTo>
                    <a:pt x="22" y="27"/>
                  </a:lnTo>
                  <a:lnTo>
                    <a:pt x="25" y="27"/>
                  </a:lnTo>
                  <a:lnTo>
                    <a:pt x="30" y="28"/>
                  </a:lnTo>
                  <a:lnTo>
                    <a:pt x="34" y="30"/>
                  </a:lnTo>
                  <a:lnTo>
                    <a:pt x="40" y="31"/>
                  </a:lnTo>
                  <a:lnTo>
                    <a:pt x="44" y="31"/>
                  </a:lnTo>
                  <a:lnTo>
                    <a:pt x="50" y="34"/>
                  </a:lnTo>
                  <a:lnTo>
                    <a:pt x="54" y="36"/>
                  </a:lnTo>
                  <a:lnTo>
                    <a:pt x="57" y="38"/>
                  </a:lnTo>
                  <a:lnTo>
                    <a:pt x="60" y="41"/>
                  </a:lnTo>
                  <a:lnTo>
                    <a:pt x="61" y="44"/>
                  </a:lnTo>
                  <a:lnTo>
                    <a:pt x="62" y="48"/>
                  </a:lnTo>
                  <a:lnTo>
                    <a:pt x="62" y="53"/>
                  </a:lnTo>
                  <a:lnTo>
                    <a:pt x="62" y="58"/>
                  </a:lnTo>
                  <a:lnTo>
                    <a:pt x="60" y="64"/>
                  </a:lnTo>
                  <a:lnTo>
                    <a:pt x="57" y="68"/>
                  </a:lnTo>
                  <a:lnTo>
                    <a:pt x="54" y="71"/>
                  </a:lnTo>
                  <a:lnTo>
                    <a:pt x="48" y="76"/>
                  </a:lnTo>
                  <a:lnTo>
                    <a:pt x="42" y="77"/>
                  </a:lnTo>
                  <a:lnTo>
                    <a:pt x="37" y="78"/>
                  </a:lnTo>
                  <a:lnTo>
                    <a:pt x="28" y="78"/>
                  </a:lnTo>
                  <a:lnTo>
                    <a:pt x="25" y="78"/>
                  </a:lnTo>
                  <a:lnTo>
                    <a:pt x="21" y="78"/>
                  </a:lnTo>
                  <a:lnTo>
                    <a:pt x="18" y="78"/>
                  </a:lnTo>
                  <a:lnTo>
                    <a:pt x="14" y="77"/>
                  </a:lnTo>
                  <a:lnTo>
                    <a:pt x="10" y="77"/>
                  </a:lnTo>
                  <a:lnTo>
                    <a:pt x="7" y="76"/>
                  </a:lnTo>
                  <a:lnTo>
                    <a:pt x="2" y="74"/>
                  </a:lnTo>
                  <a:lnTo>
                    <a:pt x="0" y="74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5" name="Freeform 23"/>
            <p:cNvSpPr>
              <a:spLocks noEditPoints="1"/>
            </p:cNvSpPr>
            <p:nvPr/>
          </p:nvSpPr>
          <p:spPr bwMode="auto">
            <a:xfrm>
              <a:off x="26" y="22"/>
              <a:ext cx="27" cy="26"/>
            </a:xfrm>
            <a:custGeom>
              <a:avLst/>
              <a:gdLst>
                <a:gd name="T0" fmla="*/ 0 w 81"/>
                <a:gd name="T1" fmla="*/ 0 h 77"/>
                <a:gd name="T2" fmla="*/ 0 w 81"/>
                <a:gd name="T3" fmla="*/ 0 h 77"/>
                <a:gd name="T4" fmla="*/ 0 w 81"/>
                <a:gd name="T5" fmla="*/ 0 h 77"/>
                <a:gd name="T6" fmla="*/ 0 w 81"/>
                <a:gd name="T7" fmla="*/ 0 h 77"/>
                <a:gd name="T8" fmla="*/ 0 w 81"/>
                <a:gd name="T9" fmla="*/ 0 h 77"/>
                <a:gd name="T10" fmla="*/ 0 w 81"/>
                <a:gd name="T11" fmla="*/ 0 h 77"/>
                <a:gd name="T12" fmla="*/ 0 w 81"/>
                <a:gd name="T13" fmla="*/ 0 h 77"/>
                <a:gd name="T14" fmla="*/ 0 w 81"/>
                <a:gd name="T15" fmla="*/ 0 h 77"/>
                <a:gd name="T16" fmla="*/ 0 w 81"/>
                <a:gd name="T17" fmla="*/ 0 h 77"/>
                <a:gd name="T18" fmla="*/ 0 w 81"/>
                <a:gd name="T19" fmla="*/ 0 h 77"/>
                <a:gd name="T20" fmla="*/ 0 w 81"/>
                <a:gd name="T21" fmla="*/ 0 h 77"/>
                <a:gd name="T22" fmla="*/ 0 w 81"/>
                <a:gd name="T23" fmla="*/ 0 h 77"/>
                <a:gd name="T24" fmla="*/ 0 w 81"/>
                <a:gd name="T25" fmla="*/ 0 h 77"/>
                <a:gd name="T26" fmla="*/ 0 w 81"/>
                <a:gd name="T27" fmla="*/ 0 h 77"/>
                <a:gd name="T28" fmla="*/ 0 w 81"/>
                <a:gd name="T29" fmla="*/ 0 h 77"/>
                <a:gd name="T30" fmla="*/ 0 w 81"/>
                <a:gd name="T31" fmla="*/ 0 h 77"/>
                <a:gd name="T32" fmla="*/ 0 w 81"/>
                <a:gd name="T33" fmla="*/ 0 h 77"/>
                <a:gd name="T34" fmla="*/ 0 w 81"/>
                <a:gd name="T35" fmla="*/ 0 h 77"/>
                <a:gd name="T36" fmla="*/ 0 w 81"/>
                <a:gd name="T37" fmla="*/ 0 h 77"/>
                <a:gd name="T38" fmla="*/ 0 w 81"/>
                <a:gd name="T39" fmla="*/ 0 h 77"/>
                <a:gd name="T40" fmla="*/ 0 w 81"/>
                <a:gd name="T41" fmla="*/ 0 h 77"/>
                <a:gd name="T42" fmla="*/ 0 w 81"/>
                <a:gd name="T43" fmla="*/ 0 h 77"/>
                <a:gd name="T44" fmla="*/ 0 w 81"/>
                <a:gd name="T45" fmla="*/ 0 h 77"/>
                <a:gd name="T46" fmla="*/ 0 w 81"/>
                <a:gd name="T47" fmla="*/ 0 h 77"/>
                <a:gd name="T48" fmla="*/ 0 w 81"/>
                <a:gd name="T49" fmla="*/ 0 h 77"/>
                <a:gd name="T50" fmla="*/ 0 w 81"/>
                <a:gd name="T51" fmla="*/ 0 h 77"/>
                <a:gd name="T52" fmla="*/ 0 w 81"/>
                <a:gd name="T53" fmla="*/ 0 h 77"/>
                <a:gd name="T54" fmla="*/ 0 w 81"/>
                <a:gd name="T55" fmla="*/ 0 h 77"/>
                <a:gd name="T56" fmla="*/ 0 w 81"/>
                <a:gd name="T57" fmla="*/ 0 h 77"/>
                <a:gd name="T58" fmla="*/ 0 w 81"/>
                <a:gd name="T59" fmla="*/ 0 h 77"/>
                <a:gd name="T60" fmla="*/ 0 w 81"/>
                <a:gd name="T61" fmla="*/ 0 h 77"/>
                <a:gd name="T62" fmla="*/ 0 w 81"/>
                <a:gd name="T63" fmla="*/ 0 h 77"/>
                <a:gd name="T64" fmla="*/ 0 w 81"/>
                <a:gd name="T65" fmla="*/ 0 h 77"/>
                <a:gd name="T66" fmla="*/ 0 w 81"/>
                <a:gd name="T67" fmla="*/ 0 h 77"/>
                <a:gd name="T68" fmla="*/ 0 w 81"/>
                <a:gd name="T69" fmla="*/ 0 h 77"/>
                <a:gd name="T70" fmla="*/ 0 w 81"/>
                <a:gd name="T71" fmla="*/ 0 h 77"/>
                <a:gd name="T72" fmla="*/ 0 w 81"/>
                <a:gd name="T73" fmla="*/ 0 h 77"/>
                <a:gd name="T74" fmla="*/ 0 w 81"/>
                <a:gd name="T75" fmla="*/ 0 h 77"/>
                <a:gd name="T76" fmla="*/ 0 w 81"/>
                <a:gd name="T77" fmla="*/ 0 h 77"/>
                <a:gd name="T78" fmla="*/ 0 w 81"/>
                <a:gd name="T79" fmla="*/ 0 h 77"/>
                <a:gd name="T80" fmla="*/ 0 w 81"/>
                <a:gd name="T81" fmla="*/ 0 h 77"/>
                <a:gd name="T82" fmla="*/ 0 w 81"/>
                <a:gd name="T83" fmla="*/ 0 h 77"/>
                <a:gd name="T84" fmla="*/ 0 w 81"/>
                <a:gd name="T85" fmla="*/ 0 h 77"/>
                <a:gd name="T86" fmla="*/ 0 w 81"/>
                <a:gd name="T87" fmla="*/ 0 h 77"/>
                <a:gd name="T88" fmla="*/ 0 w 81"/>
                <a:gd name="T89" fmla="*/ 0 h 77"/>
                <a:gd name="T90" fmla="*/ 0 w 81"/>
                <a:gd name="T91" fmla="*/ 0 h 77"/>
                <a:gd name="T92" fmla="*/ 0 w 81"/>
                <a:gd name="T93" fmla="*/ 0 h 77"/>
                <a:gd name="T94" fmla="*/ 0 w 81"/>
                <a:gd name="T95" fmla="*/ 0 h 77"/>
                <a:gd name="T96" fmla="*/ 0 w 81"/>
                <a:gd name="T97" fmla="*/ 0 h 77"/>
                <a:gd name="T98" fmla="*/ 0 w 81"/>
                <a:gd name="T99" fmla="*/ 0 h 77"/>
                <a:gd name="T100" fmla="*/ 0 w 81"/>
                <a:gd name="T101" fmla="*/ 0 h 77"/>
                <a:gd name="T102" fmla="*/ 0 w 81"/>
                <a:gd name="T103" fmla="*/ 0 h 77"/>
                <a:gd name="T104" fmla="*/ 0 w 81"/>
                <a:gd name="T105" fmla="*/ 0 h 7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81"/>
                <a:gd name="T160" fmla="*/ 0 h 77"/>
                <a:gd name="T161" fmla="*/ 81 w 81"/>
                <a:gd name="T162" fmla="*/ 77 h 7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81" h="77">
                  <a:moveTo>
                    <a:pt x="68" y="57"/>
                  </a:moveTo>
                  <a:lnTo>
                    <a:pt x="67" y="55"/>
                  </a:lnTo>
                  <a:lnTo>
                    <a:pt x="65" y="52"/>
                  </a:lnTo>
                  <a:lnTo>
                    <a:pt x="64" y="50"/>
                  </a:lnTo>
                  <a:lnTo>
                    <a:pt x="62" y="47"/>
                  </a:lnTo>
                  <a:lnTo>
                    <a:pt x="61" y="46"/>
                  </a:lnTo>
                  <a:lnTo>
                    <a:pt x="60" y="45"/>
                  </a:lnTo>
                  <a:lnTo>
                    <a:pt x="57" y="43"/>
                  </a:lnTo>
                  <a:lnTo>
                    <a:pt x="55" y="42"/>
                  </a:lnTo>
                  <a:lnTo>
                    <a:pt x="60" y="40"/>
                  </a:lnTo>
                  <a:lnTo>
                    <a:pt x="62" y="39"/>
                  </a:lnTo>
                  <a:lnTo>
                    <a:pt x="67" y="37"/>
                  </a:lnTo>
                  <a:lnTo>
                    <a:pt x="68" y="35"/>
                  </a:lnTo>
                  <a:lnTo>
                    <a:pt x="71" y="32"/>
                  </a:lnTo>
                  <a:lnTo>
                    <a:pt x="72" y="29"/>
                  </a:lnTo>
                  <a:lnTo>
                    <a:pt x="72" y="26"/>
                  </a:lnTo>
                  <a:lnTo>
                    <a:pt x="74" y="22"/>
                  </a:lnTo>
                  <a:lnTo>
                    <a:pt x="72" y="19"/>
                  </a:lnTo>
                  <a:lnTo>
                    <a:pt x="72" y="16"/>
                  </a:lnTo>
                  <a:lnTo>
                    <a:pt x="71" y="12"/>
                  </a:lnTo>
                  <a:lnTo>
                    <a:pt x="70" y="9"/>
                  </a:lnTo>
                  <a:lnTo>
                    <a:pt x="68" y="7"/>
                  </a:lnTo>
                  <a:lnTo>
                    <a:pt x="67" y="4"/>
                  </a:lnTo>
                  <a:lnTo>
                    <a:pt x="64" y="3"/>
                  </a:lnTo>
                  <a:lnTo>
                    <a:pt x="61" y="2"/>
                  </a:lnTo>
                  <a:lnTo>
                    <a:pt x="58" y="2"/>
                  </a:lnTo>
                  <a:lnTo>
                    <a:pt x="57" y="0"/>
                  </a:lnTo>
                  <a:lnTo>
                    <a:pt x="54" y="0"/>
                  </a:lnTo>
                  <a:lnTo>
                    <a:pt x="52" y="0"/>
                  </a:lnTo>
                  <a:lnTo>
                    <a:pt x="50" y="0"/>
                  </a:lnTo>
                  <a:lnTo>
                    <a:pt x="47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2"/>
                  </a:lnTo>
                  <a:lnTo>
                    <a:pt x="4" y="4"/>
                  </a:lnTo>
                  <a:lnTo>
                    <a:pt x="4" y="6"/>
                  </a:lnTo>
                  <a:lnTo>
                    <a:pt x="5" y="9"/>
                  </a:lnTo>
                  <a:lnTo>
                    <a:pt x="5" y="12"/>
                  </a:lnTo>
                  <a:lnTo>
                    <a:pt x="5" y="15"/>
                  </a:lnTo>
                  <a:lnTo>
                    <a:pt x="5" y="17"/>
                  </a:lnTo>
                  <a:lnTo>
                    <a:pt x="5" y="60"/>
                  </a:lnTo>
                  <a:lnTo>
                    <a:pt x="5" y="63"/>
                  </a:lnTo>
                  <a:lnTo>
                    <a:pt x="5" y="65"/>
                  </a:lnTo>
                  <a:lnTo>
                    <a:pt x="5" y="67"/>
                  </a:lnTo>
                  <a:lnTo>
                    <a:pt x="4" y="70"/>
                  </a:lnTo>
                  <a:lnTo>
                    <a:pt x="4" y="72"/>
                  </a:lnTo>
                  <a:lnTo>
                    <a:pt x="2" y="75"/>
                  </a:lnTo>
                  <a:lnTo>
                    <a:pt x="1" y="76"/>
                  </a:lnTo>
                  <a:lnTo>
                    <a:pt x="0" y="77"/>
                  </a:lnTo>
                  <a:lnTo>
                    <a:pt x="28" y="77"/>
                  </a:lnTo>
                  <a:lnTo>
                    <a:pt x="27" y="76"/>
                  </a:lnTo>
                  <a:lnTo>
                    <a:pt x="25" y="75"/>
                  </a:lnTo>
                  <a:lnTo>
                    <a:pt x="25" y="72"/>
                  </a:lnTo>
                  <a:lnTo>
                    <a:pt x="24" y="70"/>
                  </a:lnTo>
                  <a:lnTo>
                    <a:pt x="22" y="67"/>
                  </a:lnTo>
                  <a:lnTo>
                    <a:pt x="22" y="65"/>
                  </a:lnTo>
                  <a:lnTo>
                    <a:pt x="22" y="63"/>
                  </a:lnTo>
                  <a:lnTo>
                    <a:pt x="22" y="60"/>
                  </a:lnTo>
                  <a:lnTo>
                    <a:pt x="22" y="46"/>
                  </a:lnTo>
                  <a:lnTo>
                    <a:pt x="34" y="46"/>
                  </a:lnTo>
                  <a:lnTo>
                    <a:pt x="37" y="46"/>
                  </a:lnTo>
                  <a:lnTo>
                    <a:pt x="38" y="46"/>
                  </a:lnTo>
                  <a:lnTo>
                    <a:pt x="40" y="47"/>
                  </a:lnTo>
                  <a:lnTo>
                    <a:pt x="41" y="47"/>
                  </a:lnTo>
                  <a:lnTo>
                    <a:pt x="42" y="49"/>
                  </a:lnTo>
                  <a:lnTo>
                    <a:pt x="44" y="50"/>
                  </a:lnTo>
                  <a:lnTo>
                    <a:pt x="45" y="52"/>
                  </a:lnTo>
                  <a:lnTo>
                    <a:pt x="47" y="53"/>
                  </a:lnTo>
                  <a:lnTo>
                    <a:pt x="48" y="56"/>
                  </a:lnTo>
                  <a:lnTo>
                    <a:pt x="50" y="59"/>
                  </a:lnTo>
                  <a:lnTo>
                    <a:pt x="51" y="62"/>
                  </a:lnTo>
                  <a:lnTo>
                    <a:pt x="52" y="65"/>
                  </a:lnTo>
                  <a:lnTo>
                    <a:pt x="54" y="67"/>
                  </a:lnTo>
                  <a:lnTo>
                    <a:pt x="55" y="70"/>
                  </a:lnTo>
                  <a:lnTo>
                    <a:pt x="57" y="75"/>
                  </a:lnTo>
                  <a:lnTo>
                    <a:pt x="58" y="77"/>
                  </a:lnTo>
                  <a:lnTo>
                    <a:pt x="81" y="77"/>
                  </a:lnTo>
                  <a:lnTo>
                    <a:pt x="80" y="75"/>
                  </a:lnTo>
                  <a:lnTo>
                    <a:pt x="77" y="73"/>
                  </a:lnTo>
                  <a:lnTo>
                    <a:pt x="75" y="70"/>
                  </a:lnTo>
                  <a:lnTo>
                    <a:pt x="74" y="67"/>
                  </a:lnTo>
                  <a:lnTo>
                    <a:pt x="72" y="66"/>
                  </a:lnTo>
                  <a:lnTo>
                    <a:pt x="71" y="63"/>
                  </a:lnTo>
                  <a:lnTo>
                    <a:pt x="70" y="60"/>
                  </a:lnTo>
                  <a:lnTo>
                    <a:pt x="68" y="57"/>
                  </a:lnTo>
                  <a:close/>
                  <a:moveTo>
                    <a:pt x="57" y="23"/>
                  </a:moveTo>
                  <a:lnTo>
                    <a:pt x="57" y="26"/>
                  </a:lnTo>
                  <a:lnTo>
                    <a:pt x="55" y="27"/>
                  </a:lnTo>
                  <a:lnTo>
                    <a:pt x="54" y="30"/>
                  </a:lnTo>
                  <a:lnTo>
                    <a:pt x="52" y="32"/>
                  </a:lnTo>
                  <a:lnTo>
                    <a:pt x="50" y="33"/>
                  </a:lnTo>
                  <a:lnTo>
                    <a:pt x="47" y="33"/>
                  </a:lnTo>
                  <a:lnTo>
                    <a:pt x="44" y="33"/>
                  </a:lnTo>
                  <a:lnTo>
                    <a:pt x="40" y="35"/>
                  </a:lnTo>
                  <a:lnTo>
                    <a:pt x="22" y="35"/>
                  </a:lnTo>
                  <a:lnTo>
                    <a:pt x="22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50" y="13"/>
                  </a:lnTo>
                  <a:lnTo>
                    <a:pt x="52" y="15"/>
                  </a:lnTo>
                  <a:lnTo>
                    <a:pt x="54" y="16"/>
                  </a:lnTo>
                  <a:lnTo>
                    <a:pt x="55" y="17"/>
                  </a:lnTo>
                  <a:lnTo>
                    <a:pt x="57" y="20"/>
                  </a:lnTo>
                  <a:lnTo>
                    <a:pt x="57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6" name="Freeform 24"/>
            <p:cNvSpPr>
              <a:spLocks noEditPoints="1"/>
            </p:cNvSpPr>
            <p:nvPr/>
          </p:nvSpPr>
          <p:spPr bwMode="auto">
            <a:xfrm>
              <a:off x="55" y="21"/>
              <a:ext cx="27" cy="28"/>
            </a:xfrm>
            <a:custGeom>
              <a:avLst/>
              <a:gdLst>
                <a:gd name="T0" fmla="*/ 0 w 81"/>
                <a:gd name="T1" fmla="*/ 0 h 82"/>
                <a:gd name="T2" fmla="*/ 0 w 81"/>
                <a:gd name="T3" fmla="*/ 0 h 82"/>
                <a:gd name="T4" fmla="*/ 0 w 81"/>
                <a:gd name="T5" fmla="*/ 0 h 82"/>
                <a:gd name="T6" fmla="*/ 0 w 81"/>
                <a:gd name="T7" fmla="*/ 0 h 82"/>
                <a:gd name="T8" fmla="*/ 0 w 81"/>
                <a:gd name="T9" fmla="*/ 0 h 82"/>
                <a:gd name="T10" fmla="*/ 0 w 81"/>
                <a:gd name="T11" fmla="*/ 0 h 82"/>
                <a:gd name="T12" fmla="*/ 0 w 81"/>
                <a:gd name="T13" fmla="*/ 0 h 82"/>
                <a:gd name="T14" fmla="*/ 0 w 81"/>
                <a:gd name="T15" fmla="*/ 0 h 82"/>
                <a:gd name="T16" fmla="*/ 0 w 81"/>
                <a:gd name="T17" fmla="*/ 0 h 82"/>
                <a:gd name="T18" fmla="*/ 0 w 81"/>
                <a:gd name="T19" fmla="*/ 0 h 82"/>
                <a:gd name="T20" fmla="*/ 0 w 81"/>
                <a:gd name="T21" fmla="*/ 0 h 82"/>
                <a:gd name="T22" fmla="*/ 0 w 81"/>
                <a:gd name="T23" fmla="*/ 0 h 82"/>
                <a:gd name="T24" fmla="*/ 0 w 81"/>
                <a:gd name="T25" fmla="*/ 0 h 82"/>
                <a:gd name="T26" fmla="*/ 0 w 81"/>
                <a:gd name="T27" fmla="*/ 0 h 82"/>
                <a:gd name="T28" fmla="*/ 0 w 81"/>
                <a:gd name="T29" fmla="*/ 0 h 82"/>
                <a:gd name="T30" fmla="*/ 0 w 81"/>
                <a:gd name="T31" fmla="*/ 0 h 82"/>
                <a:gd name="T32" fmla="*/ 0 w 81"/>
                <a:gd name="T33" fmla="*/ 0 h 82"/>
                <a:gd name="T34" fmla="*/ 0 w 81"/>
                <a:gd name="T35" fmla="*/ 0 h 82"/>
                <a:gd name="T36" fmla="*/ 0 w 81"/>
                <a:gd name="T37" fmla="*/ 0 h 82"/>
                <a:gd name="T38" fmla="*/ 0 w 81"/>
                <a:gd name="T39" fmla="*/ 0 h 82"/>
                <a:gd name="T40" fmla="*/ 0 w 81"/>
                <a:gd name="T41" fmla="*/ 0 h 82"/>
                <a:gd name="T42" fmla="*/ 0 w 81"/>
                <a:gd name="T43" fmla="*/ 0 h 82"/>
                <a:gd name="T44" fmla="*/ 0 w 81"/>
                <a:gd name="T45" fmla="*/ 0 h 82"/>
                <a:gd name="T46" fmla="*/ 0 w 81"/>
                <a:gd name="T47" fmla="*/ 0 h 82"/>
                <a:gd name="T48" fmla="*/ 0 w 81"/>
                <a:gd name="T49" fmla="*/ 0 h 82"/>
                <a:gd name="T50" fmla="*/ 0 w 81"/>
                <a:gd name="T51" fmla="*/ 0 h 82"/>
                <a:gd name="T52" fmla="*/ 0 w 81"/>
                <a:gd name="T53" fmla="*/ 0 h 82"/>
                <a:gd name="T54" fmla="*/ 0 w 81"/>
                <a:gd name="T55" fmla="*/ 0 h 82"/>
                <a:gd name="T56" fmla="*/ 0 w 81"/>
                <a:gd name="T57" fmla="*/ 0 h 82"/>
                <a:gd name="T58" fmla="*/ 0 w 81"/>
                <a:gd name="T59" fmla="*/ 0 h 82"/>
                <a:gd name="T60" fmla="*/ 0 w 81"/>
                <a:gd name="T61" fmla="*/ 0 h 82"/>
                <a:gd name="T62" fmla="*/ 0 w 81"/>
                <a:gd name="T63" fmla="*/ 0 h 82"/>
                <a:gd name="T64" fmla="*/ 0 w 81"/>
                <a:gd name="T65" fmla="*/ 0 h 82"/>
                <a:gd name="T66" fmla="*/ 0 w 81"/>
                <a:gd name="T67" fmla="*/ 0 h 82"/>
                <a:gd name="T68" fmla="*/ 0 w 81"/>
                <a:gd name="T69" fmla="*/ 0 h 82"/>
                <a:gd name="T70" fmla="*/ 0 w 81"/>
                <a:gd name="T71" fmla="*/ 0 h 82"/>
                <a:gd name="T72" fmla="*/ 0 w 81"/>
                <a:gd name="T73" fmla="*/ 0 h 82"/>
                <a:gd name="T74" fmla="*/ 0 w 81"/>
                <a:gd name="T75" fmla="*/ 0 h 82"/>
                <a:gd name="T76" fmla="*/ 0 w 81"/>
                <a:gd name="T77" fmla="*/ 0 h 82"/>
                <a:gd name="T78" fmla="*/ 0 w 81"/>
                <a:gd name="T79" fmla="*/ 0 h 82"/>
                <a:gd name="T80" fmla="*/ 0 w 81"/>
                <a:gd name="T81" fmla="*/ 0 h 82"/>
                <a:gd name="T82" fmla="*/ 0 w 81"/>
                <a:gd name="T83" fmla="*/ 0 h 82"/>
                <a:gd name="T84" fmla="*/ 0 w 81"/>
                <a:gd name="T85" fmla="*/ 0 h 8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1"/>
                <a:gd name="T130" fmla="*/ 0 h 82"/>
                <a:gd name="T131" fmla="*/ 81 w 81"/>
                <a:gd name="T132" fmla="*/ 82 h 8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1" h="82">
                  <a:moveTo>
                    <a:pt x="24" y="62"/>
                  </a:moveTo>
                  <a:lnTo>
                    <a:pt x="23" y="60"/>
                  </a:lnTo>
                  <a:lnTo>
                    <a:pt x="21" y="58"/>
                  </a:lnTo>
                  <a:lnTo>
                    <a:pt x="20" y="56"/>
                  </a:lnTo>
                  <a:lnTo>
                    <a:pt x="20" y="53"/>
                  </a:lnTo>
                  <a:lnTo>
                    <a:pt x="18" y="50"/>
                  </a:lnTo>
                  <a:lnTo>
                    <a:pt x="18" y="48"/>
                  </a:lnTo>
                  <a:lnTo>
                    <a:pt x="18" y="45"/>
                  </a:lnTo>
                  <a:lnTo>
                    <a:pt x="17" y="42"/>
                  </a:lnTo>
                  <a:lnTo>
                    <a:pt x="18" y="38"/>
                  </a:lnTo>
                  <a:lnTo>
                    <a:pt x="18" y="35"/>
                  </a:lnTo>
                  <a:lnTo>
                    <a:pt x="18" y="32"/>
                  </a:lnTo>
                  <a:lnTo>
                    <a:pt x="20" y="29"/>
                  </a:lnTo>
                  <a:lnTo>
                    <a:pt x="20" y="26"/>
                  </a:lnTo>
                  <a:lnTo>
                    <a:pt x="21" y="25"/>
                  </a:lnTo>
                  <a:lnTo>
                    <a:pt x="23" y="22"/>
                  </a:lnTo>
                  <a:lnTo>
                    <a:pt x="24" y="20"/>
                  </a:lnTo>
                  <a:lnTo>
                    <a:pt x="26" y="19"/>
                  </a:lnTo>
                  <a:lnTo>
                    <a:pt x="28" y="18"/>
                  </a:lnTo>
                  <a:lnTo>
                    <a:pt x="30" y="16"/>
                  </a:lnTo>
                  <a:lnTo>
                    <a:pt x="31" y="16"/>
                  </a:lnTo>
                  <a:lnTo>
                    <a:pt x="34" y="15"/>
                  </a:lnTo>
                  <a:lnTo>
                    <a:pt x="36" y="15"/>
                  </a:lnTo>
                  <a:lnTo>
                    <a:pt x="38" y="15"/>
                  </a:lnTo>
                  <a:lnTo>
                    <a:pt x="41" y="15"/>
                  </a:lnTo>
                  <a:lnTo>
                    <a:pt x="43" y="15"/>
                  </a:lnTo>
                  <a:lnTo>
                    <a:pt x="46" y="15"/>
                  </a:lnTo>
                  <a:lnTo>
                    <a:pt x="48" y="15"/>
                  </a:lnTo>
                  <a:lnTo>
                    <a:pt x="50" y="16"/>
                  </a:lnTo>
                  <a:lnTo>
                    <a:pt x="53" y="16"/>
                  </a:lnTo>
                  <a:lnTo>
                    <a:pt x="54" y="18"/>
                  </a:lnTo>
                  <a:lnTo>
                    <a:pt x="56" y="19"/>
                  </a:lnTo>
                  <a:lnTo>
                    <a:pt x="57" y="20"/>
                  </a:lnTo>
                  <a:lnTo>
                    <a:pt x="58" y="22"/>
                  </a:lnTo>
                  <a:lnTo>
                    <a:pt x="60" y="25"/>
                  </a:lnTo>
                  <a:lnTo>
                    <a:pt x="61" y="26"/>
                  </a:lnTo>
                  <a:lnTo>
                    <a:pt x="63" y="29"/>
                  </a:lnTo>
                  <a:lnTo>
                    <a:pt x="63" y="32"/>
                  </a:lnTo>
                  <a:lnTo>
                    <a:pt x="64" y="35"/>
                  </a:lnTo>
                  <a:lnTo>
                    <a:pt x="64" y="38"/>
                  </a:lnTo>
                  <a:lnTo>
                    <a:pt x="64" y="42"/>
                  </a:lnTo>
                  <a:lnTo>
                    <a:pt x="64" y="45"/>
                  </a:lnTo>
                  <a:lnTo>
                    <a:pt x="64" y="48"/>
                  </a:lnTo>
                  <a:lnTo>
                    <a:pt x="63" y="50"/>
                  </a:lnTo>
                  <a:lnTo>
                    <a:pt x="63" y="53"/>
                  </a:lnTo>
                  <a:lnTo>
                    <a:pt x="61" y="56"/>
                  </a:lnTo>
                  <a:lnTo>
                    <a:pt x="60" y="58"/>
                  </a:lnTo>
                  <a:lnTo>
                    <a:pt x="58" y="60"/>
                  </a:lnTo>
                  <a:lnTo>
                    <a:pt x="57" y="62"/>
                  </a:lnTo>
                  <a:lnTo>
                    <a:pt x="56" y="63"/>
                  </a:lnTo>
                  <a:lnTo>
                    <a:pt x="54" y="65"/>
                  </a:lnTo>
                  <a:lnTo>
                    <a:pt x="53" y="66"/>
                  </a:lnTo>
                  <a:lnTo>
                    <a:pt x="50" y="66"/>
                  </a:lnTo>
                  <a:lnTo>
                    <a:pt x="48" y="68"/>
                  </a:lnTo>
                  <a:lnTo>
                    <a:pt x="46" y="68"/>
                  </a:lnTo>
                  <a:lnTo>
                    <a:pt x="43" y="68"/>
                  </a:lnTo>
                  <a:lnTo>
                    <a:pt x="41" y="68"/>
                  </a:lnTo>
                  <a:lnTo>
                    <a:pt x="38" y="68"/>
                  </a:lnTo>
                  <a:lnTo>
                    <a:pt x="36" y="68"/>
                  </a:lnTo>
                  <a:lnTo>
                    <a:pt x="34" y="68"/>
                  </a:lnTo>
                  <a:lnTo>
                    <a:pt x="31" y="66"/>
                  </a:lnTo>
                  <a:lnTo>
                    <a:pt x="30" y="66"/>
                  </a:lnTo>
                  <a:lnTo>
                    <a:pt x="28" y="65"/>
                  </a:lnTo>
                  <a:lnTo>
                    <a:pt x="26" y="63"/>
                  </a:lnTo>
                  <a:lnTo>
                    <a:pt x="24" y="62"/>
                  </a:lnTo>
                  <a:close/>
                  <a:moveTo>
                    <a:pt x="41" y="82"/>
                  </a:moveTo>
                  <a:lnTo>
                    <a:pt x="44" y="82"/>
                  </a:lnTo>
                  <a:lnTo>
                    <a:pt x="48" y="82"/>
                  </a:lnTo>
                  <a:lnTo>
                    <a:pt x="53" y="80"/>
                  </a:lnTo>
                  <a:lnTo>
                    <a:pt x="56" y="79"/>
                  </a:lnTo>
                  <a:lnTo>
                    <a:pt x="58" y="79"/>
                  </a:lnTo>
                  <a:lnTo>
                    <a:pt x="61" y="76"/>
                  </a:lnTo>
                  <a:lnTo>
                    <a:pt x="64" y="75"/>
                  </a:lnTo>
                  <a:lnTo>
                    <a:pt x="67" y="73"/>
                  </a:lnTo>
                  <a:lnTo>
                    <a:pt x="70" y="70"/>
                  </a:lnTo>
                  <a:lnTo>
                    <a:pt x="73" y="68"/>
                  </a:lnTo>
                  <a:lnTo>
                    <a:pt x="76" y="63"/>
                  </a:lnTo>
                  <a:lnTo>
                    <a:pt x="77" y="60"/>
                  </a:lnTo>
                  <a:lnTo>
                    <a:pt x="78" y="56"/>
                  </a:lnTo>
                  <a:lnTo>
                    <a:pt x="80" y="52"/>
                  </a:lnTo>
                  <a:lnTo>
                    <a:pt x="81" y="46"/>
                  </a:lnTo>
                  <a:lnTo>
                    <a:pt x="81" y="42"/>
                  </a:lnTo>
                  <a:lnTo>
                    <a:pt x="81" y="36"/>
                  </a:lnTo>
                  <a:lnTo>
                    <a:pt x="80" y="32"/>
                  </a:lnTo>
                  <a:lnTo>
                    <a:pt x="78" y="26"/>
                  </a:lnTo>
                  <a:lnTo>
                    <a:pt x="77" y="22"/>
                  </a:lnTo>
                  <a:lnTo>
                    <a:pt x="76" y="19"/>
                  </a:lnTo>
                  <a:lnTo>
                    <a:pt x="73" y="15"/>
                  </a:lnTo>
                  <a:lnTo>
                    <a:pt x="70" y="12"/>
                  </a:lnTo>
                  <a:lnTo>
                    <a:pt x="67" y="9"/>
                  </a:lnTo>
                  <a:lnTo>
                    <a:pt x="64" y="7"/>
                  </a:lnTo>
                  <a:lnTo>
                    <a:pt x="61" y="6"/>
                  </a:lnTo>
                  <a:lnTo>
                    <a:pt x="58" y="5"/>
                  </a:lnTo>
                  <a:lnTo>
                    <a:pt x="56" y="3"/>
                  </a:lnTo>
                  <a:lnTo>
                    <a:pt x="53" y="2"/>
                  </a:lnTo>
                  <a:lnTo>
                    <a:pt x="48" y="2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2"/>
                  </a:lnTo>
                  <a:lnTo>
                    <a:pt x="30" y="2"/>
                  </a:lnTo>
                  <a:lnTo>
                    <a:pt x="26" y="3"/>
                  </a:lnTo>
                  <a:lnTo>
                    <a:pt x="23" y="5"/>
                  </a:lnTo>
                  <a:lnTo>
                    <a:pt x="20" y="6"/>
                  </a:lnTo>
                  <a:lnTo>
                    <a:pt x="17" y="7"/>
                  </a:lnTo>
                  <a:lnTo>
                    <a:pt x="14" y="9"/>
                  </a:lnTo>
                  <a:lnTo>
                    <a:pt x="11" y="12"/>
                  </a:lnTo>
                  <a:lnTo>
                    <a:pt x="8" y="15"/>
                  </a:lnTo>
                  <a:lnTo>
                    <a:pt x="7" y="19"/>
                  </a:lnTo>
                  <a:lnTo>
                    <a:pt x="4" y="22"/>
                  </a:lnTo>
                  <a:lnTo>
                    <a:pt x="3" y="26"/>
                  </a:lnTo>
                  <a:lnTo>
                    <a:pt x="1" y="32"/>
                  </a:lnTo>
                  <a:lnTo>
                    <a:pt x="1" y="36"/>
                  </a:lnTo>
                  <a:lnTo>
                    <a:pt x="0" y="42"/>
                  </a:lnTo>
                  <a:lnTo>
                    <a:pt x="1" y="46"/>
                  </a:lnTo>
                  <a:lnTo>
                    <a:pt x="1" y="52"/>
                  </a:lnTo>
                  <a:lnTo>
                    <a:pt x="3" y="56"/>
                  </a:lnTo>
                  <a:lnTo>
                    <a:pt x="4" y="60"/>
                  </a:lnTo>
                  <a:lnTo>
                    <a:pt x="7" y="63"/>
                  </a:lnTo>
                  <a:lnTo>
                    <a:pt x="8" y="68"/>
                  </a:lnTo>
                  <a:lnTo>
                    <a:pt x="11" y="70"/>
                  </a:lnTo>
                  <a:lnTo>
                    <a:pt x="14" y="73"/>
                  </a:lnTo>
                  <a:lnTo>
                    <a:pt x="17" y="75"/>
                  </a:lnTo>
                  <a:lnTo>
                    <a:pt x="20" y="76"/>
                  </a:lnTo>
                  <a:lnTo>
                    <a:pt x="23" y="79"/>
                  </a:lnTo>
                  <a:lnTo>
                    <a:pt x="27" y="79"/>
                  </a:lnTo>
                  <a:lnTo>
                    <a:pt x="30" y="80"/>
                  </a:lnTo>
                  <a:lnTo>
                    <a:pt x="33" y="82"/>
                  </a:lnTo>
                  <a:lnTo>
                    <a:pt x="37" y="82"/>
                  </a:lnTo>
                  <a:lnTo>
                    <a:pt x="41" y="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7" name="Freeform 25"/>
            <p:cNvSpPr>
              <a:spLocks/>
            </p:cNvSpPr>
            <p:nvPr/>
          </p:nvSpPr>
          <p:spPr bwMode="auto">
            <a:xfrm>
              <a:off x="86" y="22"/>
              <a:ext cx="20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9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5" y="9"/>
                  </a:lnTo>
                  <a:lnTo>
                    <a:pt x="25" y="6"/>
                  </a:lnTo>
                  <a:lnTo>
                    <a:pt x="26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6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6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8" name="Freeform 26"/>
            <p:cNvSpPr>
              <a:spLocks/>
            </p:cNvSpPr>
            <p:nvPr/>
          </p:nvSpPr>
          <p:spPr bwMode="auto">
            <a:xfrm>
              <a:off x="109" y="22"/>
              <a:ext cx="21" cy="26"/>
            </a:xfrm>
            <a:custGeom>
              <a:avLst/>
              <a:gdLst>
                <a:gd name="T0" fmla="*/ 0 w 62"/>
                <a:gd name="T1" fmla="*/ 0 h 77"/>
                <a:gd name="T2" fmla="*/ 0 w 62"/>
                <a:gd name="T3" fmla="*/ 0 h 77"/>
                <a:gd name="T4" fmla="*/ 0 w 62"/>
                <a:gd name="T5" fmla="*/ 0 h 77"/>
                <a:gd name="T6" fmla="*/ 0 w 62"/>
                <a:gd name="T7" fmla="*/ 0 h 77"/>
                <a:gd name="T8" fmla="*/ 0 w 62"/>
                <a:gd name="T9" fmla="*/ 0 h 77"/>
                <a:gd name="T10" fmla="*/ 0 w 62"/>
                <a:gd name="T11" fmla="*/ 0 h 77"/>
                <a:gd name="T12" fmla="*/ 0 w 62"/>
                <a:gd name="T13" fmla="*/ 0 h 77"/>
                <a:gd name="T14" fmla="*/ 0 w 62"/>
                <a:gd name="T15" fmla="*/ 0 h 77"/>
                <a:gd name="T16" fmla="*/ 0 w 62"/>
                <a:gd name="T17" fmla="*/ 0 h 77"/>
                <a:gd name="T18" fmla="*/ 0 w 62"/>
                <a:gd name="T19" fmla="*/ 0 h 77"/>
                <a:gd name="T20" fmla="*/ 0 w 62"/>
                <a:gd name="T21" fmla="*/ 0 h 77"/>
                <a:gd name="T22" fmla="*/ 0 w 62"/>
                <a:gd name="T23" fmla="*/ 0 h 77"/>
                <a:gd name="T24" fmla="*/ 0 w 62"/>
                <a:gd name="T25" fmla="*/ 0 h 77"/>
                <a:gd name="T26" fmla="*/ 0 w 62"/>
                <a:gd name="T27" fmla="*/ 0 h 77"/>
                <a:gd name="T28" fmla="*/ 0 w 62"/>
                <a:gd name="T29" fmla="*/ 0 h 77"/>
                <a:gd name="T30" fmla="*/ 0 w 62"/>
                <a:gd name="T31" fmla="*/ 0 h 77"/>
                <a:gd name="T32" fmla="*/ 0 w 62"/>
                <a:gd name="T33" fmla="*/ 0 h 77"/>
                <a:gd name="T34" fmla="*/ 0 w 62"/>
                <a:gd name="T35" fmla="*/ 0 h 77"/>
                <a:gd name="T36" fmla="*/ 0 w 62"/>
                <a:gd name="T37" fmla="*/ 0 h 77"/>
                <a:gd name="T38" fmla="*/ 0 w 62"/>
                <a:gd name="T39" fmla="*/ 0 h 77"/>
                <a:gd name="T40" fmla="*/ 0 w 62"/>
                <a:gd name="T41" fmla="*/ 0 h 77"/>
                <a:gd name="T42" fmla="*/ 0 w 62"/>
                <a:gd name="T43" fmla="*/ 0 h 77"/>
                <a:gd name="T44" fmla="*/ 0 w 62"/>
                <a:gd name="T45" fmla="*/ 0 h 77"/>
                <a:gd name="T46" fmla="*/ 0 w 62"/>
                <a:gd name="T47" fmla="*/ 0 h 77"/>
                <a:gd name="T48" fmla="*/ 0 w 62"/>
                <a:gd name="T49" fmla="*/ 0 h 77"/>
                <a:gd name="T50" fmla="*/ 0 w 62"/>
                <a:gd name="T51" fmla="*/ 0 h 77"/>
                <a:gd name="T52" fmla="*/ 0 w 62"/>
                <a:gd name="T53" fmla="*/ 0 h 77"/>
                <a:gd name="T54" fmla="*/ 0 w 62"/>
                <a:gd name="T55" fmla="*/ 0 h 77"/>
                <a:gd name="T56" fmla="*/ 0 w 62"/>
                <a:gd name="T57" fmla="*/ 0 h 77"/>
                <a:gd name="T58" fmla="*/ 0 w 62"/>
                <a:gd name="T59" fmla="*/ 0 h 77"/>
                <a:gd name="T60" fmla="*/ 0 w 62"/>
                <a:gd name="T61" fmla="*/ 0 h 77"/>
                <a:gd name="T62" fmla="*/ 0 w 62"/>
                <a:gd name="T63" fmla="*/ 0 h 77"/>
                <a:gd name="T64" fmla="*/ 0 w 62"/>
                <a:gd name="T65" fmla="*/ 0 h 77"/>
                <a:gd name="T66" fmla="*/ 0 w 62"/>
                <a:gd name="T67" fmla="*/ 0 h 77"/>
                <a:gd name="T68" fmla="*/ 0 w 62"/>
                <a:gd name="T69" fmla="*/ 0 h 77"/>
                <a:gd name="T70" fmla="*/ 0 w 62"/>
                <a:gd name="T71" fmla="*/ 0 h 77"/>
                <a:gd name="T72" fmla="*/ 0 w 62"/>
                <a:gd name="T73" fmla="*/ 0 h 77"/>
                <a:gd name="T74" fmla="*/ 0 w 62"/>
                <a:gd name="T75" fmla="*/ 0 h 77"/>
                <a:gd name="T76" fmla="*/ 0 w 62"/>
                <a:gd name="T77" fmla="*/ 0 h 7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2"/>
                <a:gd name="T118" fmla="*/ 0 h 77"/>
                <a:gd name="T119" fmla="*/ 62 w 62"/>
                <a:gd name="T120" fmla="*/ 77 h 7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2" h="77">
                  <a:moveTo>
                    <a:pt x="62" y="57"/>
                  </a:moveTo>
                  <a:lnTo>
                    <a:pt x="59" y="59"/>
                  </a:lnTo>
                  <a:lnTo>
                    <a:pt x="57" y="60"/>
                  </a:lnTo>
                  <a:lnTo>
                    <a:pt x="55" y="62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6" y="65"/>
                  </a:lnTo>
                  <a:lnTo>
                    <a:pt x="42" y="65"/>
                  </a:lnTo>
                  <a:lnTo>
                    <a:pt x="37" y="65"/>
                  </a:lnTo>
                  <a:lnTo>
                    <a:pt x="23" y="65"/>
                  </a:lnTo>
                  <a:lnTo>
                    <a:pt x="23" y="17"/>
                  </a:lnTo>
                  <a:lnTo>
                    <a:pt x="23" y="15"/>
                  </a:lnTo>
                  <a:lnTo>
                    <a:pt x="23" y="12"/>
                  </a:lnTo>
                  <a:lnTo>
                    <a:pt x="23" y="9"/>
                  </a:lnTo>
                  <a:lnTo>
                    <a:pt x="25" y="6"/>
                  </a:lnTo>
                  <a:lnTo>
                    <a:pt x="25" y="4"/>
                  </a:lnTo>
                  <a:lnTo>
                    <a:pt x="26" y="3"/>
                  </a:lnTo>
                  <a:lnTo>
                    <a:pt x="27" y="0"/>
                  </a:lnTo>
                  <a:lnTo>
                    <a:pt x="29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lnTo>
                    <a:pt x="5" y="4"/>
                  </a:lnTo>
                  <a:lnTo>
                    <a:pt x="5" y="6"/>
                  </a:lnTo>
                  <a:lnTo>
                    <a:pt x="6" y="9"/>
                  </a:lnTo>
                  <a:lnTo>
                    <a:pt x="6" y="12"/>
                  </a:lnTo>
                  <a:lnTo>
                    <a:pt x="7" y="15"/>
                  </a:lnTo>
                  <a:lnTo>
                    <a:pt x="7" y="17"/>
                  </a:lnTo>
                  <a:lnTo>
                    <a:pt x="7" y="60"/>
                  </a:lnTo>
                  <a:lnTo>
                    <a:pt x="7" y="63"/>
                  </a:lnTo>
                  <a:lnTo>
                    <a:pt x="6" y="65"/>
                  </a:lnTo>
                  <a:lnTo>
                    <a:pt x="6" y="67"/>
                  </a:lnTo>
                  <a:lnTo>
                    <a:pt x="5" y="70"/>
                  </a:lnTo>
                  <a:lnTo>
                    <a:pt x="5" y="72"/>
                  </a:lnTo>
                  <a:lnTo>
                    <a:pt x="3" y="75"/>
                  </a:lnTo>
                  <a:lnTo>
                    <a:pt x="2" y="76"/>
                  </a:lnTo>
                  <a:lnTo>
                    <a:pt x="0" y="77"/>
                  </a:lnTo>
                  <a:lnTo>
                    <a:pt x="59" y="77"/>
                  </a:lnTo>
                  <a:lnTo>
                    <a:pt x="62" y="5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69" name="Freeform 27"/>
            <p:cNvSpPr>
              <a:spLocks noEditPoints="1"/>
            </p:cNvSpPr>
            <p:nvPr/>
          </p:nvSpPr>
          <p:spPr bwMode="auto">
            <a:xfrm>
              <a:off x="0" y="0"/>
              <a:ext cx="181" cy="296"/>
            </a:xfrm>
            <a:custGeom>
              <a:avLst/>
              <a:gdLst>
                <a:gd name="T0" fmla="*/ 0 w 543"/>
                <a:gd name="T1" fmla="*/ 0 h 888"/>
                <a:gd name="T2" fmla="*/ 0 w 543"/>
                <a:gd name="T3" fmla="*/ 0 h 888"/>
                <a:gd name="T4" fmla="*/ 0 w 543"/>
                <a:gd name="T5" fmla="*/ 0 h 888"/>
                <a:gd name="T6" fmla="*/ 0 w 543"/>
                <a:gd name="T7" fmla="*/ 0 h 888"/>
                <a:gd name="T8" fmla="*/ 0 w 543"/>
                <a:gd name="T9" fmla="*/ 0 h 888"/>
                <a:gd name="T10" fmla="*/ 0 w 543"/>
                <a:gd name="T11" fmla="*/ 0 h 888"/>
                <a:gd name="T12" fmla="*/ 0 w 543"/>
                <a:gd name="T13" fmla="*/ 0 h 888"/>
                <a:gd name="T14" fmla="*/ 0 w 543"/>
                <a:gd name="T15" fmla="*/ 0 h 888"/>
                <a:gd name="T16" fmla="*/ 0 w 543"/>
                <a:gd name="T17" fmla="*/ 0 h 888"/>
                <a:gd name="T18" fmla="*/ 0 w 543"/>
                <a:gd name="T19" fmla="*/ 0 h 888"/>
                <a:gd name="T20" fmla="*/ 0 w 543"/>
                <a:gd name="T21" fmla="*/ 0 h 888"/>
                <a:gd name="T22" fmla="*/ 0 w 543"/>
                <a:gd name="T23" fmla="*/ 0 h 888"/>
                <a:gd name="T24" fmla="*/ 0 w 543"/>
                <a:gd name="T25" fmla="*/ 0 h 888"/>
                <a:gd name="T26" fmla="*/ 0 w 543"/>
                <a:gd name="T27" fmla="*/ 0 h 888"/>
                <a:gd name="T28" fmla="*/ 0 w 543"/>
                <a:gd name="T29" fmla="*/ 0 h 888"/>
                <a:gd name="T30" fmla="*/ 0 w 543"/>
                <a:gd name="T31" fmla="*/ 0 h 888"/>
                <a:gd name="T32" fmla="*/ 0 w 543"/>
                <a:gd name="T33" fmla="*/ 0 h 888"/>
                <a:gd name="T34" fmla="*/ 0 w 543"/>
                <a:gd name="T35" fmla="*/ 0 h 888"/>
                <a:gd name="T36" fmla="*/ 0 w 543"/>
                <a:gd name="T37" fmla="*/ 0 h 888"/>
                <a:gd name="T38" fmla="*/ 0 w 543"/>
                <a:gd name="T39" fmla="*/ 0 h 888"/>
                <a:gd name="T40" fmla="*/ 0 w 543"/>
                <a:gd name="T41" fmla="*/ 0 h 888"/>
                <a:gd name="T42" fmla="*/ 0 w 543"/>
                <a:gd name="T43" fmla="*/ 0 h 888"/>
                <a:gd name="T44" fmla="*/ 0 w 543"/>
                <a:gd name="T45" fmla="*/ 0 h 888"/>
                <a:gd name="T46" fmla="*/ 0 w 543"/>
                <a:gd name="T47" fmla="*/ 0 h 888"/>
                <a:gd name="T48" fmla="*/ 0 w 543"/>
                <a:gd name="T49" fmla="*/ 0 h 888"/>
                <a:gd name="T50" fmla="*/ 0 w 543"/>
                <a:gd name="T51" fmla="*/ 0 h 888"/>
                <a:gd name="T52" fmla="*/ 0 w 543"/>
                <a:gd name="T53" fmla="*/ 0 h 888"/>
                <a:gd name="T54" fmla="*/ 0 w 543"/>
                <a:gd name="T55" fmla="*/ 0 h 888"/>
                <a:gd name="T56" fmla="*/ 0 w 543"/>
                <a:gd name="T57" fmla="*/ 0 h 888"/>
                <a:gd name="T58" fmla="*/ 0 w 543"/>
                <a:gd name="T59" fmla="*/ 0 h 888"/>
                <a:gd name="T60" fmla="*/ 0 w 543"/>
                <a:gd name="T61" fmla="*/ 0 h 888"/>
                <a:gd name="T62" fmla="*/ 0 w 543"/>
                <a:gd name="T63" fmla="*/ 0 h 888"/>
                <a:gd name="T64" fmla="*/ 0 w 543"/>
                <a:gd name="T65" fmla="*/ 0 h 888"/>
                <a:gd name="T66" fmla="*/ 0 w 543"/>
                <a:gd name="T67" fmla="*/ 0 h 888"/>
                <a:gd name="T68" fmla="*/ 0 w 543"/>
                <a:gd name="T69" fmla="*/ 0 h 888"/>
                <a:gd name="T70" fmla="*/ 0 w 543"/>
                <a:gd name="T71" fmla="*/ 0 h 888"/>
                <a:gd name="T72" fmla="*/ 0 w 543"/>
                <a:gd name="T73" fmla="*/ 0 h 888"/>
                <a:gd name="T74" fmla="*/ 0 w 543"/>
                <a:gd name="T75" fmla="*/ 0 h 888"/>
                <a:gd name="T76" fmla="*/ 0 w 543"/>
                <a:gd name="T77" fmla="*/ 0 h 888"/>
                <a:gd name="T78" fmla="*/ 0 w 543"/>
                <a:gd name="T79" fmla="*/ 0 h 888"/>
                <a:gd name="T80" fmla="*/ 0 w 543"/>
                <a:gd name="T81" fmla="*/ 0 h 888"/>
                <a:gd name="T82" fmla="*/ 0 w 543"/>
                <a:gd name="T83" fmla="*/ 0 h 888"/>
                <a:gd name="T84" fmla="*/ 0 w 543"/>
                <a:gd name="T85" fmla="*/ 0 h 888"/>
                <a:gd name="T86" fmla="*/ 0 w 543"/>
                <a:gd name="T87" fmla="*/ 0 h 888"/>
                <a:gd name="T88" fmla="*/ 0 w 543"/>
                <a:gd name="T89" fmla="*/ 0 h 88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543"/>
                <a:gd name="T136" fmla="*/ 0 h 888"/>
                <a:gd name="T137" fmla="*/ 543 w 543"/>
                <a:gd name="T138" fmla="*/ 888 h 88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543" h="888">
                  <a:moveTo>
                    <a:pt x="26" y="77"/>
                  </a:moveTo>
                  <a:lnTo>
                    <a:pt x="27" y="67"/>
                  </a:lnTo>
                  <a:lnTo>
                    <a:pt x="30" y="57"/>
                  </a:lnTo>
                  <a:lnTo>
                    <a:pt x="34" y="49"/>
                  </a:lnTo>
                  <a:lnTo>
                    <a:pt x="41" y="41"/>
                  </a:lnTo>
                  <a:lnTo>
                    <a:pt x="49" y="34"/>
                  </a:lnTo>
                  <a:lnTo>
                    <a:pt x="57" y="30"/>
                  </a:lnTo>
                  <a:lnTo>
                    <a:pt x="67" y="27"/>
                  </a:lnTo>
                  <a:lnTo>
                    <a:pt x="77" y="26"/>
                  </a:lnTo>
                  <a:lnTo>
                    <a:pt x="467" y="26"/>
                  </a:lnTo>
                  <a:lnTo>
                    <a:pt x="477" y="27"/>
                  </a:lnTo>
                  <a:lnTo>
                    <a:pt x="487" y="30"/>
                  </a:lnTo>
                  <a:lnTo>
                    <a:pt x="496" y="34"/>
                  </a:lnTo>
                  <a:lnTo>
                    <a:pt x="503" y="41"/>
                  </a:lnTo>
                  <a:lnTo>
                    <a:pt x="509" y="49"/>
                  </a:lnTo>
                  <a:lnTo>
                    <a:pt x="514" y="57"/>
                  </a:lnTo>
                  <a:lnTo>
                    <a:pt x="517" y="67"/>
                  </a:lnTo>
                  <a:lnTo>
                    <a:pt x="517" y="77"/>
                  </a:lnTo>
                  <a:lnTo>
                    <a:pt x="517" y="811"/>
                  </a:lnTo>
                  <a:lnTo>
                    <a:pt x="517" y="821"/>
                  </a:lnTo>
                  <a:lnTo>
                    <a:pt x="514" y="831"/>
                  </a:lnTo>
                  <a:lnTo>
                    <a:pt x="509" y="839"/>
                  </a:lnTo>
                  <a:lnTo>
                    <a:pt x="503" y="847"/>
                  </a:lnTo>
                  <a:lnTo>
                    <a:pt x="496" y="854"/>
                  </a:lnTo>
                  <a:lnTo>
                    <a:pt x="487" y="858"/>
                  </a:lnTo>
                  <a:lnTo>
                    <a:pt x="477" y="861"/>
                  </a:lnTo>
                  <a:lnTo>
                    <a:pt x="467" y="862"/>
                  </a:lnTo>
                  <a:lnTo>
                    <a:pt x="77" y="862"/>
                  </a:lnTo>
                  <a:lnTo>
                    <a:pt x="67" y="861"/>
                  </a:lnTo>
                  <a:lnTo>
                    <a:pt x="57" y="858"/>
                  </a:lnTo>
                  <a:lnTo>
                    <a:pt x="49" y="854"/>
                  </a:lnTo>
                  <a:lnTo>
                    <a:pt x="41" y="847"/>
                  </a:lnTo>
                  <a:lnTo>
                    <a:pt x="34" y="839"/>
                  </a:lnTo>
                  <a:lnTo>
                    <a:pt x="30" y="831"/>
                  </a:lnTo>
                  <a:lnTo>
                    <a:pt x="27" y="821"/>
                  </a:lnTo>
                  <a:lnTo>
                    <a:pt x="26" y="811"/>
                  </a:lnTo>
                  <a:lnTo>
                    <a:pt x="26" y="77"/>
                  </a:lnTo>
                  <a:close/>
                  <a:moveTo>
                    <a:pt x="543" y="77"/>
                  </a:moveTo>
                  <a:lnTo>
                    <a:pt x="543" y="69"/>
                  </a:lnTo>
                  <a:lnTo>
                    <a:pt x="542" y="61"/>
                  </a:lnTo>
                  <a:lnTo>
                    <a:pt x="540" y="54"/>
                  </a:lnTo>
                  <a:lnTo>
                    <a:pt x="537" y="47"/>
                  </a:lnTo>
                  <a:lnTo>
                    <a:pt x="530" y="34"/>
                  </a:lnTo>
                  <a:lnTo>
                    <a:pt x="522" y="23"/>
                  </a:lnTo>
                  <a:lnTo>
                    <a:pt x="510" y="13"/>
                  </a:lnTo>
                  <a:lnTo>
                    <a:pt x="497" y="6"/>
                  </a:lnTo>
                  <a:lnTo>
                    <a:pt x="490" y="3"/>
                  </a:lnTo>
                  <a:lnTo>
                    <a:pt x="482" y="1"/>
                  </a:lnTo>
                  <a:lnTo>
                    <a:pt x="474" y="0"/>
                  </a:lnTo>
                  <a:lnTo>
                    <a:pt x="467" y="0"/>
                  </a:lnTo>
                  <a:lnTo>
                    <a:pt x="77" y="0"/>
                  </a:lnTo>
                  <a:lnTo>
                    <a:pt x="69" y="0"/>
                  </a:lnTo>
                  <a:lnTo>
                    <a:pt x="61" y="1"/>
                  </a:lnTo>
                  <a:lnTo>
                    <a:pt x="54" y="3"/>
                  </a:lnTo>
                  <a:lnTo>
                    <a:pt x="47" y="6"/>
                  </a:lnTo>
                  <a:lnTo>
                    <a:pt x="34" y="13"/>
                  </a:lnTo>
                  <a:lnTo>
                    <a:pt x="23" y="23"/>
                  </a:lnTo>
                  <a:lnTo>
                    <a:pt x="13" y="34"/>
                  </a:lnTo>
                  <a:lnTo>
                    <a:pt x="6" y="47"/>
                  </a:lnTo>
                  <a:lnTo>
                    <a:pt x="3" y="54"/>
                  </a:lnTo>
                  <a:lnTo>
                    <a:pt x="1" y="61"/>
                  </a:lnTo>
                  <a:lnTo>
                    <a:pt x="0" y="69"/>
                  </a:lnTo>
                  <a:lnTo>
                    <a:pt x="0" y="77"/>
                  </a:lnTo>
                  <a:lnTo>
                    <a:pt x="0" y="811"/>
                  </a:lnTo>
                  <a:lnTo>
                    <a:pt x="0" y="819"/>
                  </a:lnTo>
                  <a:lnTo>
                    <a:pt x="1" y="827"/>
                  </a:lnTo>
                  <a:lnTo>
                    <a:pt x="3" y="834"/>
                  </a:lnTo>
                  <a:lnTo>
                    <a:pt x="6" y="841"/>
                  </a:lnTo>
                  <a:lnTo>
                    <a:pt x="13" y="854"/>
                  </a:lnTo>
                  <a:lnTo>
                    <a:pt x="23" y="865"/>
                  </a:lnTo>
                  <a:lnTo>
                    <a:pt x="34" y="875"/>
                  </a:lnTo>
                  <a:lnTo>
                    <a:pt x="47" y="882"/>
                  </a:lnTo>
                  <a:lnTo>
                    <a:pt x="54" y="885"/>
                  </a:lnTo>
                  <a:lnTo>
                    <a:pt x="61" y="887"/>
                  </a:lnTo>
                  <a:lnTo>
                    <a:pt x="69" y="888"/>
                  </a:lnTo>
                  <a:lnTo>
                    <a:pt x="77" y="888"/>
                  </a:lnTo>
                  <a:lnTo>
                    <a:pt x="467" y="888"/>
                  </a:lnTo>
                  <a:lnTo>
                    <a:pt x="474" y="888"/>
                  </a:lnTo>
                  <a:lnTo>
                    <a:pt x="482" y="887"/>
                  </a:lnTo>
                  <a:lnTo>
                    <a:pt x="490" y="885"/>
                  </a:lnTo>
                  <a:lnTo>
                    <a:pt x="497" y="882"/>
                  </a:lnTo>
                  <a:lnTo>
                    <a:pt x="510" y="875"/>
                  </a:lnTo>
                  <a:lnTo>
                    <a:pt x="522" y="865"/>
                  </a:lnTo>
                  <a:lnTo>
                    <a:pt x="530" y="854"/>
                  </a:lnTo>
                  <a:lnTo>
                    <a:pt x="537" y="841"/>
                  </a:lnTo>
                  <a:lnTo>
                    <a:pt x="540" y="834"/>
                  </a:lnTo>
                  <a:lnTo>
                    <a:pt x="542" y="827"/>
                  </a:lnTo>
                  <a:lnTo>
                    <a:pt x="543" y="819"/>
                  </a:lnTo>
                  <a:lnTo>
                    <a:pt x="543" y="811"/>
                  </a:lnTo>
                  <a:lnTo>
                    <a:pt x="543" y="77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0" name="Freeform 28"/>
            <p:cNvSpPr>
              <a:spLocks/>
            </p:cNvSpPr>
            <p:nvPr/>
          </p:nvSpPr>
          <p:spPr bwMode="auto">
            <a:xfrm>
              <a:off x="16" y="242"/>
              <a:ext cx="150" cy="38"/>
            </a:xfrm>
            <a:custGeom>
              <a:avLst/>
              <a:gdLst>
                <a:gd name="T0" fmla="*/ 0 w 450"/>
                <a:gd name="T1" fmla="*/ 0 h 116"/>
                <a:gd name="T2" fmla="*/ 0 w 450"/>
                <a:gd name="T3" fmla="*/ 0 h 116"/>
                <a:gd name="T4" fmla="*/ 0 w 450"/>
                <a:gd name="T5" fmla="*/ 0 h 116"/>
                <a:gd name="T6" fmla="*/ 0 w 450"/>
                <a:gd name="T7" fmla="*/ 0 h 116"/>
                <a:gd name="T8" fmla="*/ 0 w 450"/>
                <a:gd name="T9" fmla="*/ 0 h 116"/>
                <a:gd name="T10" fmla="*/ 0 w 450"/>
                <a:gd name="T11" fmla="*/ 0 h 116"/>
                <a:gd name="T12" fmla="*/ 0 w 450"/>
                <a:gd name="T13" fmla="*/ 0 h 116"/>
                <a:gd name="T14" fmla="*/ 0 w 450"/>
                <a:gd name="T15" fmla="*/ 0 h 116"/>
                <a:gd name="T16" fmla="*/ 0 w 450"/>
                <a:gd name="T17" fmla="*/ 0 h 116"/>
                <a:gd name="T18" fmla="*/ 0 w 450"/>
                <a:gd name="T19" fmla="*/ 0 h 116"/>
                <a:gd name="T20" fmla="*/ 0 w 450"/>
                <a:gd name="T21" fmla="*/ 0 h 116"/>
                <a:gd name="T22" fmla="*/ 0 w 450"/>
                <a:gd name="T23" fmla="*/ 0 h 116"/>
                <a:gd name="T24" fmla="*/ 0 w 450"/>
                <a:gd name="T25" fmla="*/ 0 h 116"/>
                <a:gd name="T26" fmla="*/ 0 w 450"/>
                <a:gd name="T27" fmla="*/ 0 h 116"/>
                <a:gd name="T28" fmla="*/ 0 w 450"/>
                <a:gd name="T29" fmla="*/ 0 h 116"/>
                <a:gd name="T30" fmla="*/ 0 w 450"/>
                <a:gd name="T31" fmla="*/ 0 h 116"/>
                <a:gd name="T32" fmla="*/ 0 w 450"/>
                <a:gd name="T33" fmla="*/ 0 h 116"/>
                <a:gd name="T34" fmla="*/ 0 w 450"/>
                <a:gd name="T35" fmla="*/ 0 h 116"/>
                <a:gd name="T36" fmla="*/ 0 w 450"/>
                <a:gd name="T37" fmla="*/ 0 h 116"/>
                <a:gd name="T38" fmla="*/ 0 w 450"/>
                <a:gd name="T39" fmla="*/ 0 h 116"/>
                <a:gd name="T40" fmla="*/ 0 w 450"/>
                <a:gd name="T41" fmla="*/ 0 h 11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0"/>
                <a:gd name="T64" fmla="*/ 0 h 116"/>
                <a:gd name="T65" fmla="*/ 450 w 450"/>
                <a:gd name="T66" fmla="*/ 116 h 11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0" h="116">
                  <a:moveTo>
                    <a:pt x="0" y="0"/>
                  </a:moveTo>
                  <a:lnTo>
                    <a:pt x="0" y="86"/>
                  </a:lnTo>
                  <a:lnTo>
                    <a:pt x="0" y="92"/>
                  </a:lnTo>
                  <a:lnTo>
                    <a:pt x="3" y="97"/>
                  </a:lnTo>
                  <a:lnTo>
                    <a:pt x="6" y="103"/>
                  </a:lnTo>
                  <a:lnTo>
                    <a:pt x="9" y="107"/>
                  </a:lnTo>
                  <a:lnTo>
                    <a:pt x="13" y="110"/>
                  </a:lnTo>
                  <a:lnTo>
                    <a:pt x="19" y="113"/>
                  </a:lnTo>
                  <a:lnTo>
                    <a:pt x="24" y="116"/>
                  </a:lnTo>
                  <a:lnTo>
                    <a:pt x="30" y="116"/>
                  </a:lnTo>
                  <a:lnTo>
                    <a:pt x="420" y="116"/>
                  </a:lnTo>
                  <a:lnTo>
                    <a:pt x="426" y="116"/>
                  </a:lnTo>
                  <a:lnTo>
                    <a:pt x="432" y="113"/>
                  </a:lnTo>
                  <a:lnTo>
                    <a:pt x="436" y="110"/>
                  </a:lnTo>
                  <a:lnTo>
                    <a:pt x="442" y="107"/>
                  </a:lnTo>
                  <a:lnTo>
                    <a:pt x="445" y="103"/>
                  </a:lnTo>
                  <a:lnTo>
                    <a:pt x="447" y="97"/>
                  </a:lnTo>
                  <a:lnTo>
                    <a:pt x="449" y="92"/>
                  </a:lnTo>
                  <a:lnTo>
                    <a:pt x="450" y="86"/>
                  </a:lnTo>
                  <a:lnTo>
                    <a:pt x="4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D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1" name="Freeform 29"/>
            <p:cNvSpPr>
              <a:spLocks/>
            </p:cNvSpPr>
            <p:nvPr/>
          </p:nvSpPr>
          <p:spPr bwMode="auto">
            <a:xfrm>
              <a:off x="55" y="152"/>
              <a:ext cx="36" cy="72"/>
            </a:xfrm>
            <a:custGeom>
              <a:avLst/>
              <a:gdLst>
                <a:gd name="T0" fmla="*/ 0 w 107"/>
                <a:gd name="T1" fmla="*/ 0 h 217"/>
                <a:gd name="T2" fmla="*/ 0 w 107"/>
                <a:gd name="T3" fmla="*/ 0 h 217"/>
                <a:gd name="T4" fmla="*/ 0 w 107"/>
                <a:gd name="T5" fmla="*/ 0 h 217"/>
                <a:gd name="T6" fmla="*/ 0 w 107"/>
                <a:gd name="T7" fmla="*/ 0 h 217"/>
                <a:gd name="T8" fmla="*/ 0 w 107"/>
                <a:gd name="T9" fmla="*/ 0 h 217"/>
                <a:gd name="T10" fmla="*/ 0 w 107"/>
                <a:gd name="T11" fmla="*/ 0 h 217"/>
                <a:gd name="T12" fmla="*/ 0 w 107"/>
                <a:gd name="T13" fmla="*/ 0 h 217"/>
                <a:gd name="T14" fmla="*/ 0 w 107"/>
                <a:gd name="T15" fmla="*/ 0 h 217"/>
                <a:gd name="T16" fmla="*/ 0 w 107"/>
                <a:gd name="T17" fmla="*/ 0 h 217"/>
                <a:gd name="T18" fmla="*/ 0 w 107"/>
                <a:gd name="T19" fmla="*/ 0 h 217"/>
                <a:gd name="T20" fmla="*/ 0 w 107"/>
                <a:gd name="T21" fmla="*/ 0 h 217"/>
                <a:gd name="T22" fmla="*/ 0 w 107"/>
                <a:gd name="T23" fmla="*/ 0 h 217"/>
                <a:gd name="T24" fmla="*/ 0 w 107"/>
                <a:gd name="T25" fmla="*/ 0 h 217"/>
                <a:gd name="T26" fmla="*/ 0 w 107"/>
                <a:gd name="T27" fmla="*/ 0 h 217"/>
                <a:gd name="T28" fmla="*/ 0 w 107"/>
                <a:gd name="T29" fmla="*/ 0 h 217"/>
                <a:gd name="T30" fmla="*/ 0 w 107"/>
                <a:gd name="T31" fmla="*/ 0 h 217"/>
                <a:gd name="T32" fmla="*/ 0 w 107"/>
                <a:gd name="T33" fmla="*/ 0 h 217"/>
                <a:gd name="T34" fmla="*/ 0 w 107"/>
                <a:gd name="T35" fmla="*/ 0 h 217"/>
                <a:gd name="T36" fmla="*/ 0 w 107"/>
                <a:gd name="T37" fmla="*/ 0 h 217"/>
                <a:gd name="T38" fmla="*/ 0 w 107"/>
                <a:gd name="T39" fmla="*/ 0 h 217"/>
                <a:gd name="T40" fmla="*/ 0 w 107"/>
                <a:gd name="T41" fmla="*/ 0 h 217"/>
                <a:gd name="T42" fmla="*/ 0 w 107"/>
                <a:gd name="T43" fmla="*/ 0 h 217"/>
                <a:gd name="T44" fmla="*/ 0 w 107"/>
                <a:gd name="T45" fmla="*/ 0 h 217"/>
                <a:gd name="T46" fmla="*/ 0 w 107"/>
                <a:gd name="T47" fmla="*/ 0 h 217"/>
                <a:gd name="T48" fmla="*/ 0 w 107"/>
                <a:gd name="T49" fmla="*/ 0 h 217"/>
                <a:gd name="T50" fmla="*/ 0 w 107"/>
                <a:gd name="T51" fmla="*/ 0 h 217"/>
                <a:gd name="T52" fmla="*/ 0 w 107"/>
                <a:gd name="T53" fmla="*/ 0 h 217"/>
                <a:gd name="T54" fmla="*/ 0 w 107"/>
                <a:gd name="T55" fmla="*/ 0 h 217"/>
                <a:gd name="T56" fmla="*/ 0 w 107"/>
                <a:gd name="T57" fmla="*/ 0 h 217"/>
                <a:gd name="T58" fmla="*/ 0 w 107"/>
                <a:gd name="T59" fmla="*/ 0 h 217"/>
                <a:gd name="T60" fmla="*/ 0 w 107"/>
                <a:gd name="T61" fmla="*/ 0 h 217"/>
                <a:gd name="T62" fmla="*/ 0 w 107"/>
                <a:gd name="T63" fmla="*/ 0 h 217"/>
                <a:gd name="T64" fmla="*/ 0 w 107"/>
                <a:gd name="T65" fmla="*/ 0 h 217"/>
                <a:gd name="T66" fmla="*/ 0 w 107"/>
                <a:gd name="T67" fmla="*/ 0 h 217"/>
                <a:gd name="T68" fmla="*/ 0 w 107"/>
                <a:gd name="T69" fmla="*/ 0 h 217"/>
                <a:gd name="T70" fmla="*/ 0 w 107"/>
                <a:gd name="T71" fmla="*/ 0 h 217"/>
                <a:gd name="T72" fmla="*/ 0 w 107"/>
                <a:gd name="T73" fmla="*/ 0 h 217"/>
                <a:gd name="T74" fmla="*/ 0 w 107"/>
                <a:gd name="T75" fmla="*/ 0 h 217"/>
                <a:gd name="T76" fmla="*/ 0 w 107"/>
                <a:gd name="T77" fmla="*/ 0 h 217"/>
                <a:gd name="T78" fmla="*/ 0 w 107"/>
                <a:gd name="T79" fmla="*/ 0 h 217"/>
                <a:gd name="T80" fmla="*/ 0 w 107"/>
                <a:gd name="T81" fmla="*/ 0 h 217"/>
                <a:gd name="T82" fmla="*/ 0 w 107"/>
                <a:gd name="T83" fmla="*/ 0 h 217"/>
                <a:gd name="T84" fmla="*/ 0 w 107"/>
                <a:gd name="T85" fmla="*/ 0 h 217"/>
                <a:gd name="T86" fmla="*/ 0 w 107"/>
                <a:gd name="T87" fmla="*/ 0 h 217"/>
                <a:gd name="T88" fmla="*/ 0 w 107"/>
                <a:gd name="T89" fmla="*/ 0 h 217"/>
                <a:gd name="T90" fmla="*/ 0 w 107"/>
                <a:gd name="T91" fmla="*/ 0 h 217"/>
                <a:gd name="T92" fmla="*/ 0 w 107"/>
                <a:gd name="T93" fmla="*/ 0 h 217"/>
                <a:gd name="T94" fmla="*/ 0 w 107"/>
                <a:gd name="T95" fmla="*/ 0 h 217"/>
                <a:gd name="T96" fmla="*/ 0 w 107"/>
                <a:gd name="T97" fmla="*/ 0 h 217"/>
                <a:gd name="T98" fmla="*/ 0 w 107"/>
                <a:gd name="T99" fmla="*/ 0 h 217"/>
                <a:gd name="T100" fmla="*/ 0 w 107"/>
                <a:gd name="T101" fmla="*/ 0 h 217"/>
                <a:gd name="T102" fmla="*/ 0 w 107"/>
                <a:gd name="T103" fmla="*/ 0 h 217"/>
                <a:gd name="T104" fmla="*/ 0 w 107"/>
                <a:gd name="T105" fmla="*/ 0 h 21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07"/>
                <a:gd name="T160" fmla="*/ 0 h 217"/>
                <a:gd name="T161" fmla="*/ 107 w 107"/>
                <a:gd name="T162" fmla="*/ 217 h 217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07" h="217">
                  <a:moveTo>
                    <a:pt x="74" y="166"/>
                  </a:moveTo>
                  <a:lnTo>
                    <a:pt x="74" y="50"/>
                  </a:lnTo>
                  <a:lnTo>
                    <a:pt x="78" y="50"/>
                  </a:lnTo>
                  <a:lnTo>
                    <a:pt x="83" y="50"/>
                  </a:lnTo>
                  <a:lnTo>
                    <a:pt x="86" y="50"/>
                  </a:lnTo>
                  <a:lnTo>
                    <a:pt x="90" y="50"/>
                  </a:lnTo>
                  <a:lnTo>
                    <a:pt x="94" y="50"/>
                  </a:lnTo>
                  <a:lnTo>
                    <a:pt x="98" y="50"/>
                  </a:lnTo>
                  <a:lnTo>
                    <a:pt x="103" y="48"/>
                  </a:lnTo>
                  <a:lnTo>
                    <a:pt x="107" y="48"/>
                  </a:lnTo>
                  <a:lnTo>
                    <a:pt x="106" y="45"/>
                  </a:lnTo>
                  <a:lnTo>
                    <a:pt x="104" y="41"/>
                  </a:lnTo>
                  <a:lnTo>
                    <a:pt x="103" y="38"/>
                  </a:lnTo>
                  <a:lnTo>
                    <a:pt x="101" y="35"/>
                  </a:lnTo>
                  <a:lnTo>
                    <a:pt x="98" y="31"/>
                  </a:lnTo>
                  <a:lnTo>
                    <a:pt x="97" y="28"/>
                  </a:lnTo>
                  <a:lnTo>
                    <a:pt x="96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90" y="23"/>
                  </a:lnTo>
                  <a:lnTo>
                    <a:pt x="87" y="23"/>
                  </a:lnTo>
                  <a:lnTo>
                    <a:pt x="84" y="23"/>
                  </a:lnTo>
                  <a:lnTo>
                    <a:pt x="81" y="23"/>
                  </a:lnTo>
                  <a:lnTo>
                    <a:pt x="78" y="23"/>
                  </a:lnTo>
                  <a:lnTo>
                    <a:pt x="77" y="23"/>
                  </a:lnTo>
                  <a:lnTo>
                    <a:pt x="74" y="24"/>
                  </a:lnTo>
                  <a:lnTo>
                    <a:pt x="74" y="0"/>
                  </a:lnTo>
                  <a:lnTo>
                    <a:pt x="68" y="1"/>
                  </a:lnTo>
                  <a:lnTo>
                    <a:pt x="63" y="1"/>
                  </a:lnTo>
                  <a:lnTo>
                    <a:pt x="57" y="3"/>
                  </a:lnTo>
                  <a:lnTo>
                    <a:pt x="50" y="4"/>
                  </a:lnTo>
                  <a:lnTo>
                    <a:pt x="44" y="4"/>
                  </a:lnTo>
                  <a:lnTo>
                    <a:pt x="38" y="5"/>
                  </a:lnTo>
                  <a:lnTo>
                    <a:pt x="33" y="7"/>
                  </a:lnTo>
                  <a:lnTo>
                    <a:pt x="26" y="7"/>
                  </a:lnTo>
                  <a:lnTo>
                    <a:pt x="26" y="166"/>
                  </a:lnTo>
                  <a:lnTo>
                    <a:pt x="26" y="178"/>
                  </a:lnTo>
                  <a:lnTo>
                    <a:pt x="23" y="187"/>
                  </a:lnTo>
                  <a:lnTo>
                    <a:pt x="20" y="196"/>
                  </a:lnTo>
                  <a:lnTo>
                    <a:pt x="17" y="201"/>
                  </a:lnTo>
                  <a:lnTo>
                    <a:pt x="13" y="207"/>
                  </a:lnTo>
                  <a:lnTo>
                    <a:pt x="8" y="211"/>
                  </a:lnTo>
                  <a:lnTo>
                    <a:pt x="4" y="214"/>
                  </a:lnTo>
                  <a:lnTo>
                    <a:pt x="0" y="217"/>
                  </a:lnTo>
                  <a:lnTo>
                    <a:pt x="100" y="217"/>
                  </a:lnTo>
                  <a:lnTo>
                    <a:pt x="96" y="214"/>
                  </a:lnTo>
                  <a:lnTo>
                    <a:pt x="91" y="211"/>
                  </a:lnTo>
                  <a:lnTo>
                    <a:pt x="87" y="207"/>
                  </a:lnTo>
                  <a:lnTo>
                    <a:pt x="84" y="201"/>
                  </a:lnTo>
                  <a:lnTo>
                    <a:pt x="80" y="196"/>
                  </a:lnTo>
                  <a:lnTo>
                    <a:pt x="77" y="187"/>
                  </a:lnTo>
                  <a:lnTo>
                    <a:pt x="74" y="178"/>
                  </a:lnTo>
                  <a:lnTo>
                    <a:pt x="74" y="16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2" name="Freeform 30"/>
            <p:cNvSpPr>
              <a:spLocks/>
            </p:cNvSpPr>
            <p:nvPr/>
          </p:nvSpPr>
          <p:spPr bwMode="auto">
            <a:xfrm>
              <a:off x="107" y="92"/>
              <a:ext cx="51" cy="132"/>
            </a:xfrm>
            <a:custGeom>
              <a:avLst/>
              <a:gdLst>
                <a:gd name="T0" fmla="*/ 0 w 151"/>
                <a:gd name="T1" fmla="*/ 0 h 396"/>
                <a:gd name="T2" fmla="*/ 0 w 151"/>
                <a:gd name="T3" fmla="*/ 0 h 396"/>
                <a:gd name="T4" fmla="*/ 0 w 151"/>
                <a:gd name="T5" fmla="*/ 0 h 396"/>
                <a:gd name="T6" fmla="*/ 0 w 151"/>
                <a:gd name="T7" fmla="*/ 0 h 396"/>
                <a:gd name="T8" fmla="*/ 0 w 151"/>
                <a:gd name="T9" fmla="*/ 0 h 396"/>
                <a:gd name="T10" fmla="*/ 0 w 151"/>
                <a:gd name="T11" fmla="*/ 0 h 396"/>
                <a:gd name="T12" fmla="*/ 0 w 151"/>
                <a:gd name="T13" fmla="*/ 0 h 396"/>
                <a:gd name="T14" fmla="*/ 0 w 151"/>
                <a:gd name="T15" fmla="*/ 0 h 396"/>
                <a:gd name="T16" fmla="*/ 0 w 151"/>
                <a:gd name="T17" fmla="*/ 0 h 396"/>
                <a:gd name="T18" fmla="*/ 0 w 151"/>
                <a:gd name="T19" fmla="*/ 0 h 396"/>
                <a:gd name="T20" fmla="*/ 0 w 151"/>
                <a:gd name="T21" fmla="*/ 0 h 396"/>
                <a:gd name="T22" fmla="*/ 0 w 151"/>
                <a:gd name="T23" fmla="*/ 0 h 396"/>
                <a:gd name="T24" fmla="*/ 0 w 151"/>
                <a:gd name="T25" fmla="*/ 0 h 396"/>
                <a:gd name="T26" fmla="*/ 0 w 151"/>
                <a:gd name="T27" fmla="*/ 0 h 396"/>
                <a:gd name="T28" fmla="*/ 0 w 151"/>
                <a:gd name="T29" fmla="*/ 0 h 396"/>
                <a:gd name="T30" fmla="*/ 0 w 151"/>
                <a:gd name="T31" fmla="*/ 0 h 396"/>
                <a:gd name="T32" fmla="*/ 0 w 151"/>
                <a:gd name="T33" fmla="*/ 0 h 396"/>
                <a:gd name="T34" fmla="*/ 0 w 151"/>
                <a:gd name="T35" fmla="*/ 0 h 396"/>
                <a:gd name="T36" fmla="*/ 0 w 151"/>
                <a:gd name="T37" fmla="*/ 0 h 396"/>
                <a:gd name="T38" fmla="*/ 0 w 151"/>
                <a:gd name="T39" fmla="*/ 0 h 396"/>
                <a:gd name="T40" fmla="*/ 0 w 151"/>
                <a:gd name="T41" fmla="*/ 0 h 396"/>
                <a:gd name="T42" fmla="*/ 0 w 151"/>
                <a:gd name="T43" fmla="*/ 0 h 396"/>
                <a:gd name="T44" fmla="*/ 0 w 151"/>
                <a:gd name="T45" fmla="*/ 0 h 396"/>
                <a:gd name="T46" fmla="*/ 0 w 151"/>
                <a:gd name="T47" fmla="*/ 0 h 396"/>
                <a:gd name="T48" fmla="*/ 0 w 151"/>
                <a:gd name="T49" fmla="*/ 0 h 396"/>
                <a:gd name="T50" fmla="*/ 0 w 151"/>
                <a:gd name="T51" fmla="*/ 0 h 396"/>
                <a:gd name="T52" fmla="*/ 0 w 151"/>
                <a:gd name="T53" fmla="*/ 0 h 396"/>
                <a:gd name="T54" fmla="*/ 0 w 151"/>
                <a:gd name="T55" fmla="*/ 0 h 396"/>
                <a:gd name="T56" fmla="*/ 0 w 151"/>
                <a:gd name="T57" fmla="*/ 0 h 396"/>
                <a:gd name="T58" fmla="*/ 0 w 151"/>
                <a:gd name="T59" fmla="*/ 0 h 396"/>
                <a:gd name="T60" fmla="*/ 0 w 151"/>
                <a:gd name="T61" fmla="*/ 0 h 396"/>
                <a:gd name="T62" fmla="*/ 0 w 151"/>
                <a:gd name="T63" fmla="*/ 0 h 396"/>
                <a:gd name="T64" fmla="*/ 0 w 151"/>
                <a:gd name="T65" fmla="*/ 0 h 396"/>
                <a:gd name="T66" fmla="*/ 0 w 151"/>
                <a:gd name="T67" fmla="*/ 0 h 396"/>
                <a:gd name="T68" fmla="*/ 0 w 151"/>
                <a:gd name="T69" fmla="*/ 0 h 396"/>
                <a:gd name="T70" fmla="*/ 0 w 151"/>
                <a:gd name="T71" fmla="*/ 0 h 396"/>
                <a:gd name="T72" fmla="*/ 0 w 151"/>
                <a:gd name="T73" fmla="*/ 0 h 396"/>
                <a:gd name="T74" fmla="*/ 0 w 151"/>
                <a:gd name="T75" fmla="*/ 0 h 396"/>
                <a:gd name="T76" fmla="*/ 0 w 151"/>
                <a:gd name="T77" fmla="*/ 0 h 396"/>
                <a:gd name="T78" fmla="*/ 0 w 151"/>
                <a:gd name="T79" fmla="*/ 0 h 396"/>
                <a:gd name="T80" fmla="*/ 0 w 151"/>
                <a:gd name="T81" fmla="*/ 0 h 396"/>
                <a:gd name="T82" fmla="*/ 0 w 151"/>
                <a:gd name="T83" fmla="*/ 0 h 396"/>
                <a:gd name="T84" fmla="*/ 0 w 151"/>
                <a:gd name="T85" fmla="*/ 0 h 396"/>
                <a:gd name="T86" fmla="*/ 0 w 151"/>
                <a:gd name="T87" fmla="*/ 0 h 396"/>
                <a:gd name="T88" fmla="*/ 0 w 151"/>
                <a:gd name="T89" fmla="*/ 0 h 396"/>
                <a:gd name="T90" fmla="*/ 0 w 151"/>
                <a:gd name="T91" fmla="*/ 0 h 396"/>
                <a:gd name="T92" fmla="*/ 0 w 151"/>
                <a:gd name="T93" fmla="*/ 0 h 396"/>
                <a:gd name="T94" fmla="*/ 0 w 151"/>
                <a:gd name="T95" fmla="*/ 0 h 396"/>
                <a:gd name="T96" fmla="*/ 0 w 151"/>
                <a:gd name="T97" fmla="*/ 0 h 396"/>
                <a:gd name="T98" fmla="*/ 0 w 151"/>
                <a:gd name="T99" fmla="*/ 0 h 39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1"/>
                <a:gd name="T151" fmla="*/ 0 h 396"/>
                <a:gd name="T152" fmla="*/ 151 w 151"/>
                <a:gd name="T153" fmla="*/ 396 h 39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1" h="396">
                  <a:moveTo>
                    <a:pt x="151" y="396"/>
                  </a:moveTo>
                  <a:lnTo>
                    <a:pt x="148" y="392"/>
                  </a:lnTo>
                  <a:lnTo>
                    <a:pt x="145" y="389"/>
                  </a:lnTo>
                  <a:lnTo>
                    <a:pt x="141" y="385"/>
                  </a:lnTo>
                  <a:lnTo>
                    <a:pt x="138" y="380"/>
                  </a:lnTo>
                  <a:lnTo>
                    <a:pt x="135" y="375"/>
                  </a:lnTo>
                  <a:lnTo>
                    <a:pt x="132" y="367"/>
                  </a:lnTo>
                  <a:lnTo>
                    <a:pt x="130" y="360"/>
                  </a:lnTo>
                  <a:lnTo>
                    <a:pt x="128" y="352"/>
                  </a:lnTo>
                  <a:lnTo>
                    <a:pt x="124" y="335"/>
                  </a:lnTo>
                  <a:lnTo>
                    <a:pt x="118" y="316"/>
                  </a:lnTo>
                  <a:lnTo>
                    <a:pt x="112" y="297"/>
                  </a:lnTo>
                  <a:lnTo>
                    <a:pt x="104" y="277"/>
                  </a:lnTo>
                  <a:lnTo>
                    <a:pt x="95" y="257"/>
                  </a:lnTo>
                  <a:lnTo>
                    <a:pt x="84" y="237"/>
                  </a:lnTo>
                  <a:lnTo>
                    <a:pt x="71" y="219"/>
                  </a:lnTo>
                  <a:lnTo>
                    <a:pt x="57" y="200"/>
                  </a:lnTo>
                  <a:lnTo>
                    <a:pt x="71" y="192"/>
                  </a:lnTo>
                  <a:lnTo>
                    <a:pt x="84" y="182"/>
                  </a:lnTo>
                  <a:lnTo>
                    <a:pt x="95" y="170"/>
                  </a:lnTo>
                  <a:lnTo>
                    <a:pt x="105" y="157"/>
                  </a:lnTo>
                  <a:lnTo>
                    <a:pt x="112" y="144"/>
                  </a:lnTo>
                  <a:lnTo>
                    <a:pt x="118" y="130"/>
                  </a:lnTo>
                  <a:lnTo>
                    <a:pt x="121" y="116"/>
                  </a:lnTo>
                  <a:lnTo>
                    <a:pt x="122" y="100"/>
                  </a:lnTo>
                  <a:lnTo>
                    <a:pt x="122" y="87"/>
                  </a:lnTo>
                  <a:lnTo>
                    <a:pt x="120" y="76"/>
                  </a:lnTo>
                  <a:lnTo>
                    <a:pt x="117" y="64"/>
                  </a:lnTo>
                  <a:lnTo>
                    <a:pt x="111" y="54"/>
                  </a:lnTo>
                  <a:lnTo>
                    <a:pt x="105" y="43"/>
                  </a:lnTo>
                  <a:lnTo>
                    <a:pt x="98" y="33"/>
                  </a:lnTo>
                  <a:lnTo>
                    <a:pt x="88" y="24"/>
                  </a:lnTo>
                  <a:lnTo>
                    <a:pt x="78" y="17"/>
                  </a:lnTo>
                  <a:lnTo>
                    <a:pt x="74" y="14"/>
                  </a:lnTo>
                  <a:lnTo>
                    <a:pt x="70" y="11"/>
                  </a:lnTo>
                  <a:lnTo>
                    <a:pt x="64" y="9"/>
                  </a:lnTo>
                  <a:lnTo>
                    <a:pt x="60" y="7"/>
                  </a:lnTo>
                  <a:lnTo>
                    <a:pt x="54" y="4"/>
                  </a:lnTo>
                  <a:lnTo>
                    <a:pt x="48" y="3"/>
                  </a:lnTo>
                  <a:lnTo>
                    <a:pt x="42" y="1"/>
                  </a:lnTo>
                  <a:lnTo>
                    <a:pt x="35" y="0"/>
                  </a:lnTo>
                  <a:lnTo>
                    <a:pt x="38" y="4"/>
                  </a:lnTo>
                  <a:lnTo>
                    <a:pt x="40" y="10"/>
                  </a:lnTo>
                  <a:lnTo>
                    <a:pt x="41" y="14"/>
                  </a:lnTo>
                  <a:lnTo>
                    <a:pt x="42" y="20"/>
                  </a:lnTo>
                  <a:lnTo>
                    <a:pt x="44" y="24"/>
                  </a:lnTo>
                  <a:lnTo>
                    <a:pt x="45" y="30"/>
                  </a:lnTo>
                  <a:lnTo>
                    <a:pt x="47" y="36"/>
                  </a:lnTo>
                  <a:lnTo>
                    <a:pt x="47" y="40"/>
                  </a:lnTo>
                  <a:lnTo>
                    <a:pt x="52" y="46"/>
                  </a:lnTo>
                  <a:lnTo>
                    <a:pt x="58" y="51"/>
                  </a:lnTo>
                  <a:lnTo>
                    <a:pt x="62" y="59"/>
                  </a:lnTo>
                  <a:lnTo>
                    <a:pt x="67" y="66"/>
                  </a:lnTo>
                  <a:lnTo>
                    <a:pt x="70" y="74"/>
                  </a:lnTo>
                  <a:lnTo>
                    <a:pt x="72" y="81"/>
                  </a:lnTo>
                  <a:lnTo>
                    <a:pt x="72" y="91"/>
                  </a:lnTo>
                  <a:lnTo>
                    <a:pt x="74" y="100"/>
                  </a:lnTo>
                  <a:lnTo>
                    <a:pt x="72" y="113"/>
                  </a:lnTo>
                  <a:lnTo>
                    <a:pt x="70" y="124"/>
                  </a:lnTo>
                  <a:lnTo>
                    <a:pt x="65" y="137"/>
                  </a:lnTo>
                  <a:lnTo>
                    <a:pt x="58" y="150"/>
                  </a:lnTo>
                  <a:lnTo>
                    <a:pt x="48" y="162"/>
                  </a:lnTo>
                  <a:lnTo>
                    <a:pt x="35" y="172"/>
                  </a:lnTo>
                  <a:lnTo>
                    <a:pt x="28" y="177"/>
                  </a:lnTo>
                  <a:lnTo>
                    <a:pt x="20" y="182"/>
                  </a:lnTo>
                  <a:lnTo>
                    <a:pt x="11" y="186"/>
                  </a:lnTo>
                  <a:lnTo>
                    <a:pt x="0" y="190"/>
                  </a:lnTo>
                  <a:lnTo>
                    <a:pt x="2" y="193"/>
                  </a:lnTo>
                  <a:lnTo>
                    <a:pt x="4" y="196"/>
                  </a:lnTo>
                  <a:lnTo>
                    <a:pt x="5" y="200"/>
                  </a:lnTo>
                  <a:lnTo>
                    <a:pt x="7" y="203"/>
                  </a:lnTo>
                  <a:lnTo>
                    <a:pt x="10" y="207"/>
                  </a:lnTo>
                  <a:lnTo>
                    <a:pt x="11" y="210"/>
                  </a:lnTo>
                  <a:lnTo>
                    <a:pt x="12" y="213"/>
                  </a:lnTo>
                  <a:lnTo>
                    <a:pt x="14" y="217"/>
                  </a:lnTo>
                  <a:lnTo>
                    <a:pt x="15" y="216"/>
                  </a:lnTo>
                  <a:lnTo>
                    <a:pt x="17" y="216"/>
                  </a:lnTo>
                  <a:lnTo>
                    <a:pt x="18" y="216"/>
                  </a:lnTo>
                  <a:lnTo>
                    <a:pt x="20" y="216"/>
                  </a:lnTo>
                  <a:lnTo>
                    <a:pt x="21" y="214"/>
                  </a:lnTo>
                  <a:lnTo>
                    <a:pt x="22" y="214"/>
                  </a:lnTo>
                  <a:lnTo>
                    <a:pt x="32" y="227"/>
                  </a:lnTo>
                  <a:lnTo>
                    <a:pt x="41" y="240"/>
                  </a:lnTo>
                  <a:lnTo>
                    <a:pt x="50" y="256"/>
                  </a:lnTo>
                  <a:lnTo>
                    <a:pt x="57" y="272"/>
                  </a:lnTo>
                  <a:lnTo>
                    <a:pt x="64" y="287"/>
                  </a:lnTo>
                  <a:lnTo>
                    <a:pt x="70" y="305"/>
                  </a:lnTo>
                  <a:lnTo>
                    <a:pt x="74" y="322"/>
                  </a:lnTo>
                  <a:lnTo>
                    <a:pt x="77" y="339"/>
                  </a:lnTo>
                  <a:lnTo>
                    <a:pt x="78" y="350"/>
                  </a:lnTo>
                  <a:lnTo>
                    <a:pt x="78" y="360"/>
                  </a:lnTo>
                  <a:lnTo>
                    <a:pt x="77" y="369"/>
                  </a:lnTo>
                  <a:lnTo>
                    <a:pt x="74" y="376"/>
                  </a:lnTo>
                  <a:lnTo>
                    <a:pt x="71" y="383"/>
                  </a:lnTo>
                  <a:lnTo>
                    <a:pt x="68" y="387"/>
                  </a:lnTo>
                  <a:lnTo>
                    <a:pt x="65" y="392"/>
                  </a:lnTo>
                  <a:lnTo>
                    <a:pt x="62" y="396"/>
                  </a:lnTo>
                  <a:lnTo>
                    <a:pt x="151" y="39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3" name="Freeform 31"/>
            <p:cNvSpPr>
              <a:spLocks noEditPoints="1"/>
            </p:cNvSpPr>
            <p:nvPr/>
          </p:nvSpPr>
          <p:spPr bwMode="auto">
            <a:xfrm>
              <a:off x="26" y="73"/>
              <a:ext cx="98" cy="133"/>
            </a:xfrm>
            <a:custGeom>
              <a:avLst/>
              <a:gdLst>
                <a:gd name="T0" fmla="*/ 0 w 294"/>
                <a:gd name="T1" fmla="*/ 0 h 399"/>
                <a:gd name="T2" fmla="*/ 0 w 294"/>
                <a:gd name="T3" fmla="*/ 0 h 399"/>
                <a:gd name="T4" fmla="*/ 0 w 294"/>
                <a:gd name="T5" fmla="*/ 0 h 399"/>
                <a:gd name="T6" fmla="*/ 0 w 294"/>
                <a:gd name="T7" fmla="*/ 0 h 399"/>
                <a:gd name="T8" fmla="*/ 0 w 294"/>
                <a:gd name="T9" fmla="*/ 0 h 399"/>
                <a:gd name="T10" fmla="*/ 0 w 294"/>
                <a:gd name="T11" fmla="*/ 0 h 399"/>
                <a:gd name="T12" fmla="*/ 0 w 294"/>
                <a:gd name="T13" fmla="*/ 0 h 399"/>
                <a:gd name="T14" fmla="*/ 0 w 294"/>
                <a:gd name="T15" fmla="*/ 0 h 399"/>
                <a:gd name="T16" fmla="*/ 0 w 294"/>
                <a:gd name="T17" fmla="*/ 0 h 399"/>
                <a:gd name="T18" fmla="*/ 0 w 294"/>
                <a:gd name="T19" fmla="*/ 0 h 399"/>
                <a:gd name="T20" fmla="*/ 0 w 294"/>
                <a:gd name="T21" fmla="*/ 0 h 399"/>
                <a:gd name="T22" fmla="*/ 0 w 294"/>
                <a:gd name="T23" fmla="*/ 0 h 399"/>
                <a:gd name="T24" fmla="*/ 0 w 294"/>
                <a:gd name="T25" fmla="*/ 0 h 399"/>
                <a:gd name="T26" fmla="*/ 0 w 294"/>
                <a:gd name="T27" fmla="*/ 0 h 399"/>
                <a:gd name="T28" fmla="*/ 0 w 294"/>
                <a:gd name="T29" fmla="*/ 0 h 399"/>
                <a:gd name="T30" fmla="*/ 0 w 294"/>
                <a:gd name="T31" fmla="*/ 0 h 399"/>
                <a:gd name="T32" fmla="*/ 0 w 294"/>
                <a:gd name="T33" fmla="*/ 0 h 399"/>
                <a:gd name="T34" fmla="*/ 0 w 294"/>
                <a:gd name="T35" fmla="*/ 0 h 399"/>
                <a:gd name="T36" fmla="*/ 0 w 294"/>
                <a:gd name="T37" fmla="*/ 0 h 399"/>
                <a:gd name="T38" fmla="*/ 0 w 294"/>
                <a:gd name="T39" fmla="*/ 0 h 399"/>
                <a:gd name="T40" fmla="*/ 0 w 294"/>
                <a:gd name="T41" fmla="*/ 0 h 399"/>
                <a:gd name="T42" fmla="*/ 0 w 294"/>
                <a:gd name="T43" fmla="*/ 0 h 399"/>
                <a:gd name="T44" fmla="*/ 0 w 294"/>
                <a:gd name="T45" fmla="*/ 0 h 399"/>
                <a:gd name="T46" fmla="*/ 0 w 294"/>
                <a:gd name="T47" fmla="*/ 0 h 399"/>
                <a:gd name="T48" fmla="*/ 0 w 294"/>
                <a:gd name="T49" fmla="*/ 0 h 399"/>
                <a:gd name="T50" fmla="*/ 0 w 294"/>
                <a:gd name="T51" fmla="*/ 0 h 399"/>
                <a:gd name="T52" fmla="*/ 0 w 294"/>
                <a:gd name="T53" fmla="*/ 0 h 399"/>
                <a:gd name="T54" fmla="*/ 0 w 294"/>
                <a:gd name="T55" fmla="*/ 0 h 399"/>
                <a:gd name="T56" fmla="*/ 0 w 294"/>
                <a:gd name="T57" fmla="*/ 0 h 399"/>
                <a:gd name="T58" fmla="*/ 0 w 294"/>
                <a:gd name="T59" fmla="*/ 0 h 399"/>
                <a:gd name="T60" fmla="*/ 0 w 294"/>
                <a:gd name="T61" fmla="*/ 0 h 399"/>
                <a:gd name="T62" fmla="*/ 0 w 294"/>
                <a:gd name="T63" fmla="*/ 0 h 399"/>
                <a:gd name="T64" fmla="*/ 0 w 294"/>
                <a:gd name="T65" fmla="*/ 0 h 399"/>
                <a:gd name="T66" fmla="*/ 0 w 294"/>
                <a:gd name="T67" fmla="*/ 0 h 399"/>
                <a:gd name="T68" fmla="*/ 0 w 294"/>
                <a:gd name="T69" fmla="*/ 0 h 399"/>
                <a:gd name="T70" fmla="*/ 0 w 294"/>
                <a:gd name="T71" fmla="*/ 0 h 399"/>
                <a:gd name="T72" fmla="*/ 0 w 294"/>
                <a:gd name="T73" fmla="*/ 0 h 399"/>
                <a:gd name="T74" fmla="*/ 0 w 294"/>
                <a:gd name="T75" fmla="*/ 0 h 399"/>
                <a:gd name="T76" fmla="*/ 0 w 294"/>
                <a:gd name="T77" fmla="*/ 0 h 399"/>
                <a:gd name="T78" fmla="*/ 0 w 294"/>
                <a:gd name="T79" fmla="*/ 0 h 399"/>
                <a:gd name="T80" fmla="*/ 0 w 294"/>
                <a:gd name="T81" fmla="*/ 0 h 399"/>
                <a:gd name="T82" fmla="*/ 0 w 294"/>
                <a:gd name="T83" fmla="*/ 0 h 399"/>
                <a:gd name="T84" fmla="*/ 0 w 294"/>
                <a:gd name="T85" fmla="*/ 0 h 399"/>
                <a:gd name="T86" fmla="*/ 0 w 294"/>
                <a:gd name="T87" fmla="*/ 0 h 399"/>
                <a:gd name="T88" fmla="*/ 0 w 294"/>
                <a:gd name="T89" fmla="*/ 0 h 39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94"/>
                <a:gd name="T136" fmla="*/ 0 h 399"/>
                <a:gd name="T137" fmla="*/ 294 w 294"/>
                <a:gd name="T138" fmla="*/ 399 h 39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94" h="399">
                  <a:moveTo>
                    <a:pt x="294" y="399"/>
                  </a:moveTo>
                  <a:lnTo>
                    <a:pt x="291" y="396"/>
                  </a:lnTo>
                  <a:lnTo>
                    <a:pt x="288" y="393"/>
                  </a:lnTo>
                  <a:lnTo>
                    <a:pt x="284" y="389"/>
                  </a:lnTo>
                  <a:lnTo>
                    <a:pt x="281" y="383"/>
                  </a:lnTo>
                  <a:lnTo>
                    <a:pt x="278" y="378"/>
                  </a:lnTo>
                  <a:lnTo>
                    <a:pt x="275" y="372"/>
                  </a:lnTo>
                  <a:lnTo>
                    <a:pt x="273" y="365"/>
                  </a:lnTo>
                  <a:lnTo>
                    <a:pt x="271" y="356"/>
                  </a:lnTo>
                  <a:lnTo>
                    <a:pt x="267" y="339"/>
                  </a:lnTo>
                  <a:lnTo>
                    <a:pt x="261" y="321"/>
                  </a:lnTo>
                  <a:lnTo>
                    <a:pt x="255" y="302"/>
                  </a:lnTo>
                  <a:lnTo>
                    <a:pt x="248" y="282"/>
                  </a:lnTo>
                  <a:lnTo>
                    <a:pt x="240" y="263"/>
                  </a:lnTo>
                  <a:lnTo>
                    <a:pt x="230" y="243"/>
                  </a:lnTo>
                  <a:lnTo>
                    <a:pt x="218" y="226"/>
                  </a:lnTo>
                  <a:lnTo>
                    <a:pt x="204" y="209"/>
                  </a:lnTo>
                  <a:lnTo>
                    <a:pt x="205" y="208"/>
                  </a:lnTo>
                  <a:lnTo>
                    <a:pt x="207" y="208"/>
                  </a:lnTo>
                  <a:lnTo>
                    <a:pt x="208" y="208"/>
                  </a:lnTo>
                  <a:lnTo>
                    <a:pt x="208" y="206"/>
                  </a:lnTo>
                  <a:lnTo>
                    <a:pt x="210" y="206"/>
                  </a:lnTo>
                  <a:lnTo>
                    <a:pt x="224" y="198"/>
                  </a:lnTo>
                  <a:lnTo>
                    <a:pt x="238" y="188"/>
                  </a:lnTo>
                  <a:lnTo>
                    <a:pt x="250" y="176"/>
                  </a:lnTo>
                  <a:lnTo>
                    <a:pt x="260" y="163"/>
                  </a:lnTo>
                  <a:lnTo>
                    <a:pt x="268" y="150"/>
                  </a:lnTo>
                  <a:lnTo>
                    <a:pt x="274" y="135"/>
                  </a:lnTo>
                  <a:lnTo>
                    <a:pt x="277" y="120"/>
                  </a:lnTo>
                  <a:lnTo>
                    <a:pt x="278" y="103"/>
                  </a:lnTo>
                  <a:lnTo>
                    <a:pt x="278" y="92"/>
                  </a:lnTo>
                  <a:lnTo>
                    <a:pt x="275" y="80"/>
                  </a:lnTo>
                  <a:lnTo>
                    <a:pt x="273" y="69"/>
                  </a:lnTo>
                  <a:lnTo>
                    <a:pt x="267" y="57"/>
                  </a:lnTo>
                  <a:lnTo>
                    <a:pt x="261" y="47"/>
                  </a:lnTo>
                  <a:lnTo>
                    <a:pt x="254" y="37"/>
                  </a:lnTo>
                  <a:lnTo>
                    <a:pt x="244" y="29"/>
                  </a:lnTo>
                  <a:lnTo>
                    <a:pt x="234" y="20"/>
                  </a:lnTo>
                  <a:lnTo>
                    <a:pt x="225" y="16"/>
                  </a:lnTo>
                  <a:lnTo>
                    <a:pt x="217" y="12"/>
                  </a:lnTo>
                  <a:lnTo>
                    <a:pt x="207" y="7"/>
                  </a:lnTo>
                  <a:lnTo>
                    <a:pt x="195" y="5"/>
                  </a:lnTo>
                  <a:lnTo>
                    <a:pt x="184" y="2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4" y="0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6"/>
                  </a:lnTo>
                  <a:lnTo>
                    <a:pt x="12" y="9"/>
                  </a:lnTo>
                  <a:lnTo>
                    <a:pt x="17" y="15"/>
                  </a:lnTo>
                  <a:lnTo>
                    <a:pt x="20" y="20"/>
                  </a:lnTo>
                  <a:lnTo>
                    <a:pt x="22" y="29"/>
                  </a:lnTo>
                  <a:lnTo>
                    <a:pt x="25" y="39"/>
                  </a:lnTo>
                  <a:lnTo>
                    <a:pt x="25" y="50"/>
                  </a:lnTo>
                  <a:lnTo>
                    <a:pt x="25" y="349"/>
                  </a:lnTo>
                  <a:lnTo>
                    <a:pt x="25" y="361"/>
                  </a:lnTo>
                  <a:lnTo>
                    <a:pt x="22" y="371"/>
                  </a:lnTo>
                  <a:lnTo>
                    <a:pt x="20" y="379"/>
                  </a:lnTo>
                  <a:lnTo>
                    <a:pt x="17" y="385"/>
                  </a:lnTo>
                  <a:lnTo>
                    <a:pt x="12" y="389"/>
                  </a:lnTo>
                  <a:lnTo>
                    <a:pt x="8" y="393"/>
                  </a:lnTo>
                  <a:lnTo>
                    <a:pt x="4" y="396"/>
                  </a:lnTo>
                  <a:lnTo>
                    <a:pt x="0" y="399"/>
                  </a:lnTo>
                  <a:lnTo>
                    <a:pt x="100" y="399"/>
                  </a:lnTo>
                  <a:lnTo>
                    <a:pt x="97" y="396"/>
                  </a:lnTo>
                  <a:lnTo>
                    <a:pt x="92" y="393"/>
                  </a:lnTo>
                  <a:lnTo>
                    <a:pt x="87" y="389"/>
                  </a:lnTo>
                  <a:lnTo>
                    <a:pt x="84" y="385"/>
                  </a:lnTo>
                  <a:lnTo>
                    <a:pt x="80" y="379"/>
                  </a:lnTo>
                  <a:lnTo>
                    <a:pt x="77" y="371"/>
                  </a:lnTo>
                  <a:lnTo>
                    <a:pt x="74" y="361"/>
                  </a:lnTo>
                  <a:lnTo>
                    <a:pt x="74" y="349"/>
                  </a:lnTo>
                  <a:lnTo>
                    <a:pt x="74" y="233"/>
                  </a:lnTo>
                  <a:lnTo>
                    <a:pt x="87" y="233"/>
                  </a:lnTo>
                  <a:lnTo>
                    <a:pt x="100" y="232"/>
                  </a:lnTo>
                  <a:lnTo>
                    <a:pt x="113" y="232"/>
                  </a:lnTo>
                  <a:lnTo>
                    <a:pt x="124" y="230"/>
                  </a:lnTo>
                  <a:lnTo>
                    <a:pt x="137" y="229"/>
                  </a:lnTo>
                  <a:lnTo>
                    <a:pt x="148" y="226"/>
                  </a:lnTo>
                  <a:lnTo>
                    <a:pt x="160" y="225"/>
                  </a:lnTo>
                  <a:lnTo>
                    <a:pt x="170" y="222"/>
                  </a:lnTo>
                  <a:lnTo>
                    <a:pt x="180" y="233"/>
                  </a:lnTo>
                  <a:lnTo>
                    <a:pt x="188" y="248"/>
                  </a:lnTo>
                  <a:lnTo>
                    <a:pt x="195" y="262"/>
                  </a:lnTo>
                  <a:lnTo>
                    <a:pt x="203" y="278"/>
                  </a:lnTo>
                  <a:lnTo>
                    <a:pt x="208" y="293"/>
                  </a:lnTo>
                  <a:lnTo>
                    <a:pt x="213" y="309"/>
                  </a:lnTo>
                  <a:lnTo>
                    <a:pt x="217" y="326"/>
                  </a:lnTo>
                  <a:lnTo>
                    <a:pt x="220" y="342"/>
                  </a:lnTo>
                  <a:lnTo>
                    <a:pt x="221" y="353"/>
                  </a:lnTo>
                  <a:lnTo>
                    <a:pt x="221" y="363"/>
                  </a:lnTo>
                  <a:lnTo>
                    <a:pt x="220" y="373"/>
                  </a:lnTo>
                  <a:lnTo>
                    <a:pt x="217" y="381"/>
                  </a:lnTo>
                  <a:lnTo>
                    <a:pt x="214" y="386"/>
                  </a:lnTo>
                  <a:lnTo>
                    <a:pt x="211" y="392"/>
                  </a:lnTo>
                  <a:lnTo>
                    <a:pt x="208" y="396"/>
                  </a:lnTo>
                  <a:lnTo>
                    <a:pt x="205" y="399"/>
                  </a:lnTo>
                  <a:lnTo>
                    <a:pt x="294" y="399"/>
                  </a:lnTo>
                  <a:close/>
                  <a:moveTo>
                    <a:pt x="74" y="206"/>
                  </a:moveTo>
                  <a:lnTo>
                    <a:pt x="74" y="26"/>
                  </a:lnTo>
                  <a:lnTo>
                    <a:pt x="143" y="26"/>
                  </a:lnTo>
                  <a:lnTo>
                    <a:pt x="151" y="26"/>
                  </a:lnTo>
                  <a:lnTo>
                    <a:pt x="160" y="27"/>
                  </a:lnTo>
                  <a:lnTo>
                    <a:pt x="167" y="29"/>
                  </a:lnTo>
                  <a:lnTo>
                    <a:pt x="175" y="30"/>
                  </a:lnTo>
                  <a:lnTo>
                    <a:pt x="181" y="33"/>
                  </a:lnTo>
                  <a:lnTo>
                    <a:pt x="188" y="36"/>
                  </a:lnTo>
                  <a:lnTo>
                    <a:pt x="194" y="39"/>
                  </a:lnTo>
                  <a:lnTo>
                    <a:pt x="200" y="42"/>
                  </a:lnTo>
                  <a:lnTo>
                    <a:pt x="207" y="47"/>
                  </a:lnTo>
                  <a:lnTo>
                    <a:pt x="213" y="55"/>
                  </a:lnTo>
                  <a:lnTo>
                    <a:pt x="218" y="60"/>
                  </a:lnTo>
                  <a:lnTo>
                    <a:pt x="223" y="69"/>
                  </a:lnTo>
                  <a:lnTo>
                    <a:pt x="225" y="76"/>
                  </a:lnTo>
                  <a:lnTo>
                    <a:pt x="228" y="85"/>
                  </a:lnTo>
                  <a:lnTo>
                    <a:pt x="230" y="95"/>
                  </a:lnTo>
                  <a:lnTo>
                    <a:pt x="230" y="105"/>
                  </a:lnTo>
                  <a:lnTo>
                    <a:pt x="230" y="112"/>
                  </a:lnTo>
                  <a:lnTo>
                    <a:pt x="228" y="120"/>
                  </a:lnTo>
                  <a:lnTo>
                    <a:pt x="225" y="129"/>
                  </a:lnTo>
                  <a:lnTo>
                    <a:pt x="223" y="139"/>
                  </a:lnTo>
                  <a:lnTo>
                    <a:pt x="218" y="147"/>
                  </a:lnTo>
                  <a:lnTo>
                    <a:pt x="213" y="155"/>
                  </a:lnTo>
                  <a:lnTo>
                    <a:pt x="207" y="163"/>
                  </a:lnTo>
                  <a:lnTo>
                    <a:pt x="198" y="170"/>
                  </a:lnTo>
                  <a:lnTo>
                    <a:pt x="190" y="178"/>
                  </a:lnTo>
                  <a:lnTo>
                    <a:pt x="178" y="185"/>
                  </a:lnTo>
                  <a:lnTo>
                    <a:pt x="165" y="190"/>
                  </a:lnTo>
                  <a:lnTo>
                    <a:pt x="151" y="196"/>
                  </a:lnTo>
                  <a:lnTo>
                    <a:pt x="134" y="200"/>
                  </a:lnTo>
                  <a:lnTo>
                    <a:pt x="117" y="203"/>
                  </a:lnTo>
                  <a:lnTo>
                    <a:pt x="97" y="205"/>
                  </a:lnTo>
                  <a:lnTo>
                    <a:pt x="74" y="20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4" name="Freeform 32"/>
            <p:cNvSpPr>
              <a:spLocks/>
            </p:cNvSpPr>
            <p:nvPr/>
          </p:nvSpPr>
          <p:spPr bwMode="auto">
            <a:xfrm>
              <a:off x="55" y="91"/>
              <a:ext cx="43" cy="47"/>
            </a:xfrm>
            <a:custGeom>
              <a:avLst/>
              <a:gdLst>
                <a:gd name="T0" fmla="*/ 0 w 128"/>
                <a:gd name="T1" fmla="*/ 0 h 141"/>
                <a:gd name="T2" fmla="*/ 0 w 128"/>
                <a:gd name="T3" fmla="*/ 0 h 141"/>
                <a:gd name="T4" fmla="*/ 0 w 128"/>
                <a:gd name="T5" fmla="*/ 0 h 141"/>
                <a:gd name="T6" fmla="*/ 0 w 128"/>
                <a:gd name="T7" fmla="*/ 0 h 141"/>
                <a:gd name="T8" fmla="*/ 0 w 128"/>
                <a:gd name="T9" fmla="*/ 0 h 141"/>
                <a:gd name="T10" fmla="*/ 0 w 128"/>
                <a:gd name="T11" fmla="*/ 0 h 141"/>
                <a:gd name="T12" fmla="*/ 0 w 128"/>
                <a:gd name="T13" fmla="*/ 0 h 141"/>
                <a:gd name="T14" fmla="*/ 0 w 128"/>
                <a:gd name="T15" fmla="*/ 0 h 141"/>
                <a:gd name="T16" fmla="*/ 0 w 128"/>
                <a:gd name="T17" fmla="*/ 0 h 141"/>
                <a:gd name="T18" fmla="*/ 0 w 128"/>
                <a:gd name="T19" fmla="*/ 0 h 141"/>
                <a:gd name="T20" fmla="*/ 0 w 128"/>
                <a:gd name="T21" fmla="*/ 0 h 141"/>
                <a:gd name="T22" fmla="*/ 0 w 128"/>
                <a:gd name="T23" fmla="*/ 0 h 141"/>
                <a:gd name="T24" fmla="*/ 0 w 128"/>
                <a:gd name="T25" fmla="*/ 0 h 141"/>
                <a:gd name="T26" fmla="*/ 0 w 128"/>
                <a:gd name="T27" fmla="*/ 0 h 141"/>
                <a:gd name="T28" fmla="*/ 0 w 128"/>
                <a:gd name="T29" fmla="*/ 0 h 141"/>
                <a:gd name="T30" fmla="*/ 0 w 128"/>
                <a:gd name="T31" fmla="*/ 0 h 141"/>
                <a:gd name="T32" fmla="*/ 0 w 128"/>
                <a:gd name="T33" fmla="*/ 0 h 141"/>
                <a:gd name="T34" fmla="*/ 0 w 128"/>
                <a:gd name="T35" fmla="*/ 0 h 141"/>
                <a:gd name="T36" fmla="*/ 0 w 128"/>
                <a:gd name="T37" fmla="*/ 0 h 141"/>
                <a:gd name="T38" fmla="*/ 0 w 128"/>
                <a:gd name="T39" fmla="*/ 0 h 141"/>
                <a:gd name="T40" fmla="*/ 0 w 128"/>
                <a:gd name="T41" fmla="*/ 0 h 141"/>
                <a:gd name="T42" fmla="*/ 0 w 128"/>
                <a:gd name="T43" fmla="*/ 0 h 141"/>
                <a:gd name="T44" fmla="*/ 0 w 128"/>
                <a:gd name="T45" fmla="*/ 0 h 141"/>
                <a:gd name="T46" fmla="*/ 0 w 128"/>
                <a:gd name="T47" fmla="*/ 0 h 141"/>
                <a:gd name="T48" fmla="*/ 0 w 128"/>
                <a:gd name="T49" fmla="*/ 0 h 141"/>
                <a:gd name="T50" fmla="*/ 0 w 128"/>
                <a:gd name="T51" fmla="*/ 0 h 141"/>
                <a:gd name="T52" fmla="*/ 0 w 128"/>
                <a:gd name="T53" fmla="*/ 0 h 141"/>
                <a:gd name="T54" fmla="*/ 0 w 128"/>
                <a:gd name="T55" fmla="*/ 0 h 141"/>
                <a:gd name="T56" fmla="*/ 0 w 128"/>
                <a:gd name="T57" fmla="*/ 0 h 14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28"/>
                <a:gd name="T88" fmla="*/ 0 h 141"/>
                <a:gd name="T89" fmla="*/ 128 w 128"/>
                <a:gd name="T90" fmla="*/ 141 h 141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28" h="141">
                  <a:moveTo>
                    <a:pt x="74" y="128"/>
                  </a:moveTo>
                  <a:lnTo>
                    <a:pt x="74" y="27"/>
                  </a:lnTo>
                  <a:lnTo>
                    <a:pt x="128" y="27"/>
                  </a:lnTo>
                  <a:lnTo>
                    <a:pt x="127" y="23"/>
                  </a:lnTo>
                  <a:lnTo>
                    <a:pt x="124" y="20"/>
                  </a:lnTo>
                  <a:lnTo>
                    <a:pt x="123" y="15"/>
                  </a:lnTo>
                  <a:lnTo>
                    <a:pt x="120" y="13"/>
                  </a:lnTo>
                  <a:lnTo>
                    <a:pt x="117" y="8"/>
                  </a:lnTo>
                  <a:lnTo>
                    <a:pt x="114" y="5"/>
                  </a:lnTo>
                  <a:lnTo>
                    <a:pt x="111" y="3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8" y="5"/>
                  </a:lnTo>
                  <a:lnTo>
                    <a:pt x="13" y="10"/>
                  </a:lnTo>
                  <a:lnTo>
                    <a:pt x="17" y="14"/>
                  </a:lnTo>
                  <a:lnTo>
                    <a:pt x="20" y="21"/>
                  </a:lnTo>
                  <a:lnTo>
                    <a:pt x="23" y="28"/>
                  </a:lnTo>
                  <a:lnTo>
                    <a:pt x="26" y="38"/>
                  </a:lnTo>
                  <a:lnTo>
                    <a:pt x="26" y="51"/>
                  </a:lnTo>
                  <a:lnTo>
                    <a:pt x="26" y="141"/>
                  </a:lnTo>
                  <a:lnTo>
                    <a:pt x="33" y="140"/>
                  </a:lnTo>
                  <a:lnTo>
                    <a:pt x="38" y="138"/>
                  </a:lnTo>
                  <a:lnTo>
                    <a:pt x="46" y="137"/>
                  </a:lnTo>
                  <a:lnTo>
                    <a:pt x="51" y="136"/>
                  </a:lnTo>
                  <a:lnTo>
                    <a:pt x="57" y="134"/>
                  </a:lnTo>
                  <a:lnTo>
                    <a:pt x="63" y="133"/>
                  </a:lnTo>
                  <a:lnTo>
                    <a:pt x="68" y="131"/>
                  </a:lnTo>
                  <a:lnTo>
                    <a:pt x="74" y="1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5" name="Freeform 33"/>
            <p:cNvSpPr>
              <a:spLocks/>
            </p:cNvSpPr>
            <p:nvPr/>
          </p:nvSpPr>
          <p:spPr bwMode="auto">
            <a:xfrm>
              <a:off x="107" y="248"/>
              <a:ext cx="22" cy="26"/>
            </a:xfrm>
            <a:custGeom>
              <a:avLst/>
              <a:gdLst>
                <a:gd name="T0" fmla="*/ 0 w 65"/>
                <a:gd name="T1" fmla="*/ 0 h 76"/>
                <a:gd name="T2" fmla="*/ 0 w 65"/>
                <a:gd name="T3" fmla="*/ 0 h 76"/>
                <a:gd name="T4" fmla="*/ 0 w 65"/>
                <a:gd name="T5" fmla="*/ 0 h 76"/>
                <a:gd name="T6" fmla="*/ 0 w 65"/>
                <a:gd name="T7" fmla="*/ 0 h 76"/>
                <a:gd name="T8" fmla="*/ 0 w 65"/>
                <a:gd name="T9" fmla="*/ 0 h 76"/>
                <a:gd name="T10" fmla="*/ 0 w 65"/>
                <a:gd name="T11" fmla="*/ 0 h 76"/>
                <a:gd name="T12" fmla="*/ 0 w 65"/>
                <a:gd name="T13" fmla="*/ 0 h 76"/>
                <a:gd name="T14" fmla="*/ 0 w 65"/>
                <a:gd name="T15" fmla="*/ 0 h 76"/>
                <a:gd name="T16" fmla="*/ 0 w 65"/>
                <a:gd name="T17" fmla="*/ 0 h 76"/>
                <a:gd name="T18" fmla="*/ 0 w 65"/>
                <a:gd name="T19" fmla="*/ 0 h 76"/>
                <a:gd name="T20" fmla="*/ 0 w 65"/>
                <a:gd name="T21" fmla="*/ 0 h 76"/>
                <a:gd name="T22" fmla="*/ 0 w 65"/>
                <a:gd name="T23" fmla="*/ 0 h 76"/>
                <a:gd name="T24" fmla="*/ 0 w 65"/>
                <a:gd name="T25" fmla="*/ 0 h 76"/>
                <a:gd name="T26" fmla="*/ 0 w 65"/>
                <a:gd name="T27" fmla="*/ 0 h 76"/>
                <a:gd name="T28" fmla="*/ 0 w 65"/>
                <a:gd name="T29" fmla="*/ 0 h 76"/>
                <a:gd name="T30" fmla="*/ 0 w 65"/>
                <a:gd name="T31" fmla="*/ 0 h 76"/>
                <a:gd name="T32" fmla="*/ 0 w 65"/>
                <a:gd name="T33" fmla="*/ 0 h 76"/>
                <a:gd name="T34" fmla="*/ 0 w 65"/>
                <a:gd name="T35" fmla="*/ 0 h 76"/>
                <a:gd name="T36" fmla="*/ 0 w 65"/>
                <a:gd name="T37" fmla="*/ 0 h 76"/>
                <a:gd name="T38" fmla="*/ 0 w 65"/>
                <a:gd name="T39" fmla="*/ 0 h 76"/>
                <a:gd name="T40" fmla="*/ 0 w 65"/>
                <a:gd name="T41" fmla="*/ 0 h 76"/>
                <a:gd name="T42" fmla="*/ 0 w 65"/>
                <a:gd name="T43" fmla="*/ 0 h 76"/>
                <a:gd name="T44" fmla="*/ 0 w 65"/>
                <a:gd name="T45" fmla="*/ 0 h 76"/>
                <a:gd name="T46" fmla="*/ 0 w 65"/>
                <a:gd name="T47" fmla="*/ 0 h 76"/>
                <a:gd name="T48" fmla="*/ 0 w 65"/>
                <a:gd name="T49" fmla="*/ 0 h 76"/>
                <a:gd name="T50" fmla="*/ 0 w 65"/>
                <a:gd name="T51" fmla="*/ 0 h 76"/>
                <a:gd name="T52" fmla="*/ 0 w 65"/>
                <a:gd name="T53" fmla="*/ 0 h 76"/>
                <a:gd name="T54" fmla="*/ 0 w 65"/>
                <a:gd name="T55" fmla="*/ 0 h 76"/>
                <a:gd name="T56" fmla="*/ 0 w 65"/>
                <a:gd name="T57" fmla="*/ 0 h 76"/>
                <a:gd name="T58" fmla="*/ 0 w 65"/>
                <a:gd name="T59" fmla="*/ 0 h 76"/>
                <a:gd name="T60" fmla="*/ 0 w 65"/>
                <a:gd name="T61" fmla="*/ 0 h 76"/>
                <a:gd name="T62" fmla="*/ 0 w 65"/>
                <a:gd name="T63" fmla="*/ 0 h 76"/>
                <a:gd name="T64" fmla="*/ 0 w 65"/>
                <a:gd name="T65" fmla="*/ 0 h 76"/>
                <a:gd name="T66" fmla="*/ 0 w 65"/>
                <a:gd name="T67" fmla="*/ 0 h 76"/>
                <a:gd name="T68" fmla="*/ 0 w 65"/>
                <a:gd name="T69" fmla="*/ 0 h 76"/>
                <a:gd name="T70" fmla="*/ 0 w 65"/>
                <a:gd name="T71" fmla="*/ 0 h 76"/>
                <a:gd name="T72" fmla="*/ 0 w 65"/>
                <a:gd name="T73" fmla="*/ 0 h 7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5"/>
                <a:gd name="T112" fmla="*/ 0 h 76"/>
                <a:gd name="T113" fmla="*/ 65 w 65"/>
                <a:gd name="T114" fmla="*/ 76 h 7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5" h="76">
                  <a:moveTo>
                    <a:pt x="17" y="39"/>
                  </a:moveTo>
                  <a:lnTo>
                    <a:pt x="17" y="43"/>
                  </a:lnTo>
                  <a:lnTo>
                    <a:pt x="18" y="49"/>
                  </a:lnTo>
                  <a:lnTo>
                    <a:pt x="20" y="53"/>
                  </a:lnTo>
                  <a:lnTo>
                    <a:pt x="22" y="56"/>
                  </a:lnTo>
                  <a:lnTo>
                    <a:pt x="25" y="59"/>
                  </a:lnTo>
                  <a:lnTo>
                    <a:pt x="30" y="61"/>
                  </a:lnTo>
                  <a:lnTo>
                    <a:pt x="34" y="63"/>
                  </a:lnTo>
                  <a:lnTo>
                    <a:pt x="40" y="64"/>
                  </a:lnTo>
                  <a:lnTo>
                    <a:pt x="44" y="63"/>
                  </a:lnTo>
                  <a:lnTo>
                    <a:pt x="48" y="63"/>
                  </a:lnTo>
                  <a:lnTo>
                    <a:pt x="51" y="63"/>
                  </a:lnTo>
                  <a:lnTo>
                    <a:pt x="54" y="61"/>
                  </a:lnTo>
                  <a:lnTo>
                    <a:pt x="58" y="60"/>
                  </a:lnTo>
                  <a:lnTo>
                    <a:pt x="61" y="59"/>
                  </a:lnTo>
                  <a:lnTo>
                    <a:pt x="62" y="57"/>
                  </a:lnTo>
                  <a:lnTo>
                    <a:pt x="65" y="56"/>
                  </a:lnTo>
                  <a:lnTo>
                    <a:pt x="62" y="73"/>
                  </a:lnTo>
                  <a:lnTo>
                    <a:pt x="61" y="73"/>
                  </a:lnTo>
                  <a:lnTo>
                    <a:pt x="58" y="73"/>
                  </a:lnTo>
                  <a:lnTo>
                    <a:pt x="57" y="74"/>
                  </a:lnTo>
                  <a:lnTo>
                    <a:pt x="54" y="74"/>
                  </a:lnTo>
                  <a:lnTo>
                    <a:pt x="51" y="76"/>
                  </a:lnTo>
                  <a:lnTo>
                    <a:pt x="48" y="76"/>
                  </a:lnTo>
                  <a:lnTo>
                    <a:pt x="44" y="76"/>
                  </a:lnTo>
                  <a:lnTo>
                    <a:pt x="40" y="76"/>
                  </a:lnTo>
                  <a:lnTo>
                    <a:pt x="31" y="76"/>
                  </a:lnTo>
                  <a:lnTo>
                    <a:pt x="24" y="73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2" y="54"/>
                  </a:lnTo>
                  <a:lnTo>
                    <a:pt x="0" y="46"/>
                  </a:lnTo>
                  <a:lnTo>
                    <a:pt x="0" y="39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1" y="24"/>
                  </a:lnTo>
                  <a:lnTo>
                    <a:pt x="2" y="21"/>
                  </a:lnTo>
                  <a:lnTo>
                    <a:pt x="5" y="17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12" y="9"/>
                  </a:lnTo>
                  <a:lnTo>
                    <a:pt x="15" y="7"/>
                  </a:lnTo>
                  <a:lnTo>
                    <a:pt x="18" y="4"/>
                  </a:lnTo>
                  <a:lnTo>
                    <a:pt x="21" y="3"/>
                  </a:lnTo>
                  <a:lnTo>
                    <a:pt x="24" y="1"/>
                  </a:lnTo>
                  <a:lnTo>
                    <a:pt x="28" y="0"/>
                  </a:lnTo>
                  <a:lnTo>
                    <a:pt x="32" y="0"/>
                  </a:lnTo>
                  <a:lnTo>
                    <a:pt x="35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0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57" y="1"/>
                  </a:lnTo>
                  <a:lnTo>
                    <a:pt x="58" y="1"/>
                  </a:lnTo>
                  <a:lnTo>
                    <a:pt x="61" y="3"/>
                  </a:lnTo>
                  <a:lnTo>
                    <a:pt x="62" y="4"/>
                  </a:lnTo>
                  <a:lnTo>
                    <a:pt x="62" y="20"/>
                  </a:lnTo>
                  <a:lnTo>
                    <a:pt x="60" y="17"/>
                  </a:lnTo>
                  <a:lnTo>
                    <a:pt x="58" y="16"/>
                  </a:lnTo>
                  <a:lnTo>
                    <a:pt x="55" y="14"/>
                  </a:lnTo>
                  <a:lnTo>
                    <a:pt x="52" y="14"/>
                  </a:lnTo>
                  <a:lnTo>
                    <a:pt x="50" y="13"/>
                  </a:lnTo>
                  <a:lnTo>
                    <a:pt x="47" y="13"/>
                  </a:lnTo>
                  <a:lnTo>
                    <a:pt x="44" y="11"/>
                  </a:lnTo>
                  <a:lnTo>
                    <a:pt x="40" y="11"/>
                  </a:lnTo>
                  <a:lnTo>
                    <a:pt x="34" y="13"/>
                  </a:lnTo>
                  <a:lnTo>
                    <a:pt x="30" y="14"/>
                  </a:lnTo>
                  <a:lnTo>
                    <a:pt x="25" y="16"/>
                  </a:lnTo>
                  <a:lnTo>
                    <a:pt x="22" y="19"/>
                  </a:lnTo>
                  <a:lnTo>
                    <a:pt x="20" y="23"/>
                  </a:lnTo>
                  <a:lnTo>
                    <a:pt x="18" y="27"/>
                  </a:lnTo>
                  <a:lnTo>
                    <a:pt x="17" y="33"/>
                  </a:lnTo>
                  <a:lnTo>
                    <a:pt x="17" y="3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6" name="Freeform 34"/>
            <p:cNvSpPr>
              <a:spLocks noEditPoints="1"/>
            </p:cNvSpPr>
            <p:nvPr/>
          </p:nvSpPr>
          <p:spPr bwMode="auto">
            <a:xfrm>
              <a:off x="27" y="249"/>
              <a:ext cx="25" cy="24"/>
            </a:xfrm>
            <a:custGeom>
              <a:avLst/>
              <a:gdLst>
                <a:gd name="T0" fmla="*/ 0 w 77"/>
                <a:gd name="T1" fmla="*/ 0 h 73"/>
                <a:gd name="T2" fmla="*/ 0 w 77"/>
                <a:gd name="T3" fmla="*/ 0 h 73"/>
                <a:gd name="T4" fmla="*/ 0 w 77"/>
                <a:gd name="T5" fmla="*/ 0 h 73"/>
                <a:gd name="T6" fmla="*/ 0 w 77"/>
                <a:gd name="T7" fmla="*/ 0 h 73"/>
                <a:gd name="T8" fmla="*/ 0 w 77"/>
                <a:gd name="T9" fmla="*/ 0 h 73"/>
                <a:gd name="T10" fmla="*/ 0 w 77"/>
                <a:gd name="T11" fmla="*/ 0 h 73"/>
                <a:gd name="T12" fmla="*/ 0 w 77"/>
                <a:gd name="T13" fmla="*/ 0 h 73"/>
                <a:gd name="T14" fmla="*/ 0 w 77"/>
                <a:gd name="T15" fmla="*/ 0 h 73"/>
                <a:gd name="T16" fmla="*/ 0 w 77"/>
                <a:gd name="T17" fmla="*/ 0 h 73"/>
                <a:gd name="T18" fmla="*/ 0 w 77"/>
                <a:gd name="T19" fmla="*/ 0 h 73"/>
                <a:gd name="T20" fmla="*/ 0 w 77"/>
                <a:gd name="T21" fmla="*/ 0 h 73"/>
                <a:gd name="T22" fmla="*/ 0 w 77"/>
                <a:gd name="T23" fmla="*/ 0 h 73"/>
                <a:gd name="T24" fmla="*/ 0 w 77"/>
                <a:gd name="T25" fmla="*/ 0 h 73"/>
                <a:gd name="T26" fmla="*/ 0 w 77"/>
                <a:gd name="T27" fmla="*/ 0 h 73"/>
                <a:gd name="T28" fmla="*/ 0 w 77"/>
                <a:gd name="T29" fmla="*/ 0 h 73"/>
                <a:gd name="T30" fmla="*/ 0 w 77"/>
                <a:gd name="T31" fmla="*/ 0 h 73"/>
                <a:gd name="T32" fmla="*/ 0 w 77"/>
                <a:gd name="T33" fmla="*/ 0 h 73"/>
                <a:gd name="T34" fmla="*/ 0 w 77"/>
                <a:gd name="T35" fmla="*/ 0 h 73"/>
                <a:gd name="T36" fmla="*/ 0 w 77"/>
                <a:gd name="T37" fmla="*/ 0 h 73"/>
                <a:gd name="T38" fmla="*/ 0 w 77"/>
                <a:gd name="T39" fmla="*/ 0 h 73"/>
                <a:gd name="T40" fmla="*/ 0 w 77"/>
                <a:gd name="T41" fmla="*/ 0 h 73"/>
                <a:gd name="T42" fmla="*/ 0 w 77"/>
                <a:gd name="T43" fmla="*/ 0 h 73"/>
                <a:gd name="T44" fmla="*/ 0 w 77"/>
                <a:gd name="T45" fmla="*/ 0 h 73"/>
                <a:gd name="T46" fmla="*/ 0 w 77"/>
                <a:gd name="T47" fmla="*/ 0 h 73"/>
                <a:gd name="T48" fmla="*/ 0 w 77"/>
                <a:gd name="T49" fmla="*/ 0 h 73"/>
                <a:gd name="T50" fmla="*/ 0 w 77"/>
                <a:gd name="T51" fmla="*/ 0 h 73"/>
                <a:gd name="T52" fmla="*/ 0 w 77"/>
                <a:gd name="T53" fmla="*/ 0 h 73"/>
                <a:gd name="T54" fmla="*/ 0 w 77"/>
                <a:gd name="T55" fmla="*/ 0 h 73"/>
                <a:gd name="T56" fmla="*/ 0 w 77"/>
                <a:gd name="T57" fmla="*/ 0 h 73"/>
                <a:gd name="T58" fmla="*/ 0 w 77"/>
                <a:gd name="T59" fmla="*/ 0 h 73"/>
                <a:gd name="T60" fmla="*/ 0 w 77"/>
                <a:gd name="T61" fmla="*/ 0 h 73"/>
                <a:gd name="T62" fmla="*/ 0 w 77"/>
                <a:gd name="T63" fmla="*/ 0 h 73"/>
                <a:gd name="T64" fmla="*/ 0 w 77"/>
                <a:gd name="T65" fmla="*/ 0 h 73"/>
                <a:gd name="T66" fmla="*/ 0 w 77"/>
                <a:gd name="T67" fmla="*/ 0 h 73"/>
                <a:gd name="T68" fmla="*/ 0 w 77"/>
                <a:gd name="T69" fmla="*/ 0 h 73"/>
                <a:gd name="T70" fmla="*/ 0 w 77"/>
                <a:gd name="T71" fmla="*/ 0 h 73"/>
                <a:gd name="T72" fmla="*/ 0 w 77"/>
                <a:gd name="T73" fmla="*/ 0 h 73"/>
                <a:gd name="T74" fmla="*/ 0 w 77"/>
                <a:gd name="T75" fmla="*/ 0 h 73"/>
                <a:gd name="T76" fmla="*/ 0 w 77"/>
                <a:gd name="T77" fmla="*/ 0 h 73"/>
                <a:gd name="T78" fmla="*/ 0 w 77"/>
                <a:gd name="T79" fmla="*/ 0 h 73"/>
                <a:gd name="T80" fmla="*/ 0 w 77"/>
                <a:gd name="T81" fmla="*/ 0 h 73"/>
                <a:gd name="T82" fmla="*/ 0 w 77"/>
                <a:gd name="T83" fmla="*/ 0 h 73"/>
                <a:gd name="T84" fmla="*/ 0 w 77"/>
                <a:gd name="T85" fmla="*/ 0 h 73"/>
                <a:gd name="T86" fmla="*/ 0 w 77"/>
                <a:gd name="T87" fmla="*/ 0 h 73"/>
                <a:gd name="T88" fmla="*/ 0 w 77"/>
                <a:gd name="T89" fmla="*/ 0 h 73"/>
                <a:gd name="T90" fmla="*/ 0 w 77"/>
                <a:gd name="T91" fmla="*/ 0 h 73"/>
                <a:gd name="T92" fmla="*/ 0 w 77"/>
                <a:gd name="T93" fmla="*/ 0 h 73"/>
                <a:gd name="T94" fmla="*/ 0 w 77"/>
                <a:gd name="T95" fmla="*/ 0 h 73"/>
                <a:gd name="T96" fmla="*/ 0 w 77"/>
                <a:gd name="T97" fmla="*/ 0 h 73"/>
                <a:gd name="T98" fmla="*/ 0 w 77"/>
                <a:gd name="T99" fmla="*/ 0 h 73"/>
                <a:gd name="T100" fmla="*/ 0 w 77"/>
                <a:gd name="T101" fmla="*/ 0 h 73"/>
                <a:gd name="T102" fmla="*/ 0 w 77"/>
                <a:gd name="T103" fmla="*/ 0 h 73"/>
                <a:gd name="T104" fmla="*/ 0 w 77"/>
                <a:gd name="T105" fmla="*/ 0 h 73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7"/>
                <a:gd name="T160" fmla="*/ 0 h 73"/>
                <a:gd name="T161" fmla="*/ 77 w 77"/>
                <a:gd name="T162" fmla="*/ 73 h 73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7" h="73">
                  <a:moveTo>
                    <a:pt x="64" y="55"/>
                  </a:moveTo>
                  <a:lnTo>
                    <a:pt x="63" y="52"/>
                  </a:lnTo>
                  <a:lnTo>
                    <a:pt x="61" y="50"/>
                  </a:lnTo>
                  <a:lnTo>
                    <a:pt x="60" y="48"/>
                  </a:lnTo>
                  <a:lnTo>
                    <a:pt x="59" y="46"/>
                  </a:lnTo>
                  <a:lnTo>
                    <a:pt x="57" y="45"/>
                  </a:lnTo>
                  <a:lnTo>
                    <a:pt x="56" y="42"/>
                  </a:lnTo>
                  <a:lnTo>
                    <a:pt x="54" y="42"/>
                  </a:lnTo>
                  <a:lnTo>
                    <a:pt x="51" y="40"/>
                  </a:lnTo>
                  <a:lnTo>
                    <a:pt x="56" y="39"/>
                  </a:lnTo>
                  <a:lnTo>
                    <a:pt x="60" y="38"/>
                  </a:lnTo>
                  <a:lnTo>
                    <a:pt x="63" y="36"/>
                  </a:lnTo>
                  <a:lnTo>
                    <a:pt x="64" y="33"/>
                  </a:lnTo>
                  <a:lnTo>
                    <a:pt x="67" y="32"/>
                  </a:lnTo>
                  <a:lnTo>
                    <a:pt x="69" y="29"/>
                  </a:lnTo>
                  <a:lnTo>
                    <a:pt x="69" y="25"/>
                  </a:lnTo>
                  <a:lnTo>
                    <a:pt x="69" y="22"/>
                  </a:lnTo>
                  <a:lnTo>
                    <a:pt x="69" y="19"/>
                  </a:lnTo>
                  <a:lnTo>
                    <a:pt x="69" y="15"/>
                  </a:lnTo>
                  <a:lnTo>
                    <a:pt x="67" y="12"/>
                  </a:lnTo>
                  <a:lnTo>
                    <a:pt x="66" y="9"/>
                  </a:lnTo>
                  <a:lnTo>
                    <a:pt x="64" y="6"/>
                  </a:lnTo>
                  <a:lnTo>
                    <a:pt x="63" y="5"/>
                  </a:lnTo>
                  <a:lnTo>
                    <a:pt x="60" y="3"/>
                  </a:lnTo>
                  <a:lnTo>
                    <a:pt x="57" y="2"/>
                  </a:lnTo>
                  <a:lnTo>
                    <a:pt x="56" y="2"/>
                  </a:lnTo>
                  <a:lnTo>
                    <a:pt x="53" y="0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3" y="0"/>
                  </a:lnTo>
                  <a:lnTo>
                    <a:pt x="40" y="0"/>
                  </a:lnTo>
                  <a:lnTo>
                    <a:pt x="37" y="0"/>
                  </a:lnTo>
                  <a:lnTo>
                    <a:pt x="0" y="0"/>
                  </a:lnTo>
                  <a:lnTo>
                    <a:pt x="1" y="2"/>
                  </a:lnTo>
                  <a:lnTo>
                    <a:pt x="3" y="5"/>
                  </a:lnTo>
                  <a:lnTo>
                    <a:pt x="3" y="6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1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26" y="73"/>
                  </a:lnTo>
                  <a:lnTo>
                    <a:pt x="24" y="72"/>
                  </a:lnTo>
                  <a:lnTo>
                    <a:pt x="24" y="71"/>
                  </a:lnTo>
                  <a:lnTo>
                    <a:pt x="23" y="69"/>
                  </a:lnTo>
                  <a:lnTo>
                    <a:pt x="21" y="68"/>
                  </a:lnTo>
                  <a:lnTo>
                    <a:pt x="21" y="65"/>
                  </a:lnTo>
                  <a:lnTo>
                    <a:pt x="21" y="62"/>
                  </a:lnTo>
                  <a:lnTo>
                    <a:pt x="20" y="60"/>
                  </a:lnTo>
                  <a:lnTo>
                    <a:pt x="20" y="58"/>
                  </a:lnTo>
                  <a:lnTo>
                    <a:pt x="20" y="45"/>
                  </a:lnTo>
                  <a:lnTo>
                    <a:pt x="31" y="45"/>
                  </a:lnTo>
                  <a:lnTo>
                    <a:pt x="34" y="45"/>
                  </a:lnTo>
                  <a:lnTo>
                    <a:pt x="36" y="45"/>
                  </a:lnTo>
                  <a:lnTo>
                    <a:pt x="37" y="45"/>
                  </a:lnTo>
                  <a:lnTo>
                    <a:pt x="39" y="46"/>
                  </a:lnTo>
                  <a:lnTo>
                    <a:pt x="40" y="48"/>
                  </a:lnTo>
                  <a:lnTo>
                    <a:pt x="41" y="48"/>
                  </a:lnTo>
                  <a:lnTo>
                    <a:pt x="43" y="49"/>
                  </a:lnTo>
                  <a:lnTo>
                    <a:pt x="43" y="50"/>
                  </a:lnTo>
                  <a:lnTo>
                    <a:pt x="44" y="53"/>
                  </a:lnTo>
                  <a:lnTo>
                    <a:pt x="46" y="56"/>
                  </a:lnTo>
                  <a:lnTo>
                    <a:pt x="47" y="59"/>
                  </a:lnTo>
                  <a:lnTo>
                    <a:pt x="49" y="62"/>
                  </a:lnTo>
                  <a:lnTo>
                    <a:pt x="50" y="65"/>
                  </a:lnTo>
                  <a:lnTo>
                    <a:pt x="51" y="68"/>
                  </a:lnTo>
                  <a:lnTo>
                    <a:pt x="53" y="71"/>
                  </a:lnTo>
                  <a:lnTo>
                    <a:pt x="56" y="73"/>
                  </a:lnTo>
                  <a:lnTo>
                    <a:pt x="77" y="73"/>
                  </a:lnTo>
                  <a:lnTo>
                    <a:pt x="74" y="72"/>
                  </a:lnTo>
                  <a:lnTo>
                    <a:pt x="73" y="69"/>
                  </a:lnTo>
                  <a:lnTo>
                    <a:pt x="70" y="68"/>
                  </a:lnTo>
                  <a:lnTo>
                    <a:pt x="69" y="65"/>
                  </a:lnTo>
                  <a:lnTo>
                    <a:pt x="67" y="63"/>
                  </a:lnTo>
                  <a:lnTo>
                    <a:pt x="66" y="60"/>
                  </a:lnTo>
                  <a:lnTo>
                    <a:pt x="64" y="58"/>
                  </a:lnTo>
                  <a:lnTo>
                    <a:pt x="64" y="55"/>
                  </a:lnTo>
                  <a:close/>
                  <a:moveTo>
                    <a:pt x="53" y="22"/>
                  </a:moveTo>
                  <a:lnTo>
                    <a:pt x="53" y="25"/>
                  </a:lnTo>
                  <a:lnTo>
                    <a:pt x="51" y="28"/>
                  </a:lnTo>
                  <a:lnTo>
                    <a:pt x="50" y="29"/>
                  </a:lnTo>
                  <a:lnTo>
                    <a:pt x="49" y="30"/>
                  </a:lnTo>
                  <a:lnTo>
                    <a:pt x="47" y="32"/>
                  </a:lnTo>
                  <a:lnTo>
                    <a:pt x="44" y="32"/>
                  </a:lnTo>
                  <a:lnTo>
                    <a:pt x="41" y="32"/>
                  </a:lnTo>
                  <a:lnTo>
                    <a:pt x="37" y="33"/>
                  </a:lnTo>
                  <a:lnTo>
                    <a:pt x="20" y="33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1" y="12"/>
                  </a:lnTo>
                  <a:lnTo>
                    <a:pt x="44" y="12"/>
                  </a:lnTo>
                  <a:lnTo>
                    <a:pt x="47" y="13"/>
                  </a:lnTo>
                  <a:lnTo>
                    <a:pt x="49" y="15"/>
                  </a:lnTo>
                  <a:lnTo>
                    <a:pt x="50" y="16"/>
                  </a:lnTo>
                  <a:lnTo>
                    <a:pt x="51" y="18"/>
                  </a:lnTo>
                  <a:lnTo>
                    <a:pt x="53" y="19"/>
                  </a:lnTo>
                  <a:lnTo>
                    <a:pt x="53" y="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7" name="Freeform 35"/>
            <p:cNvSpPr>
              <a:spLocks noEditPoints="1"/>
            </p:cNvSpPr>
            <p:nvPr/>
          </p:nvSpPr>
          <p:spPr bwMode="auto">
            <a:xfrm>
              <a:off x="54" y="248"/>
              <a:ext cx="26" cy="26"/>
            </a:xfrm>
            <a:custGeom>
              <a:avLst/>
              <a:gdLst>
                <a:gd name="T0" fmla="*/ 0 w 77"/>
                <a:gd name="T1" fmla="*/ 0 h 77"/>
                <a:gd name="T2" fmla="*/ 0 w 77"/>
                <a:gd name="T3" fmla="*/ 0 h 77"/>
                <a:gd name="T4" fmla="*/ 0 w 77"/>
                <a:gd name="T5" fmla="*/ 0 h 77"/>
                <a:gd name="T6" fmla="*/ 0 w 77"/>
                <a:gd name="T7" fmla="*/ 0 h 77"/>
                <a:gd name="T8" fmla="*/ 0 w 77"/>
                <a:gd name="T9" fmla="*/ 0 h 77"/>
                <a:gd name="T10" fmla="*/ 0 w 77"/>
                <a:gd name="T11" fmla="*/ 0 h 77"/>
                <a:gd name="T12" fmla="*/ 0 w 77"/>
                <a:gd name="T13" fmla="*/ 0 h 77"/>
                <a:gd name="T14" fmla="*/ 0 w 77"/>
                <a:gd name="T15" fmla="*/ 0 h 77"/>
                <a:gd name="T16" fmla="*/ 0 w 77"/>
                <a:gd name="T17" fmla="*/ 0 h 77"/>
                <a:gd name="T18" fmla="*/ 0 w 77"/>
                <a:gd name="T19" fmla="*/ 0 h 77"/>
                <a:gd name="T20" fmla="*/ 0 w 77"/>
                <a:gd name="T21" fmla="*/ 0 h 77"/>
                <a:gd name="T22" fmla="*/ 0 w 77"/>
                <a:gd name="T23" fmla="*/ 0 h 77"/>
                <a:gd name="T24" fmla="*/ 0 w 77"/>
                <a:gd name="T25" fmla="*/ 0 h 77"/>
                <a:gd name="T26" fmla="*/ 0 w 77"/>
                <a:gd name="T27" fmla="*/ 0 h 77"/>
                <a:gd name="T28" fmla="*/ 0 w 77"/>
                <a:gd name="T29" fmla="*/ 0 h 77"/>
                <a:gd name="T30" fmla="*/ 0 w 77"/>
                <a:gd name="T31" fmla="*/ 0 h 77"/>
                <a:gd name="T32" fmla="*/ 0 w 77"/>
                <a:gd name="T33" fmla="*/ 0 h 77"/>
                <a:gd name="T34" fmla="*/ 0 w 77"/>
                <a:gd name="T35" fmla="*/ 0 h 77"/>
                <a:gd name="T36" fmla="*/ 0 w 77"/>
                <a:gd name="T37" fmla="*/ 0 h 77"/>
                <a:gd name="T38" fmla="*/ 0 w 77"/>
                <a:gd name="T39" fmla="*/ 0 h 77"/>
                <a:gd name="T40" fmla="*/ 0 w 77"/>
                <a:gd name="T41" fmla="*/ 0 h 77"/>
                <a:gd name="T42" fmla="*/ 0 w 77"/>
                <a:gd name="T43" fmla="*/ 0 h 77"/>
                <a:gd name="T44" fmla="*/ 0 w 77"/>
                <a:gd name="T45" fmla="*/ 0 h 77"/>
                <a:gd name="T46" fmla="*/ 0 w 77"/>
                <a:gd name="T47" fmla="*/ 0 h 77"/>
                <a:gd name="T48" fmla="*/ 0 w 77"/>
                <a:gd name="T49" fmla="*/ 0 h 77"/>
                <a:gd name="T50" fmla="*/ 0 w 77"/>
                <a:gd name="T51" fmla="*/ 0 h 77"/>
                <a:gd name="T52" fmla="*/ 0 w 77"/>
                <a:gd name="T53" fmla="*/ 0 h 77"/>
                <a:gd name="T54" fmla="*/ 0 w 77"/>
                <a:gd name="T55" fmla="*/ 0 h 77"/>
                <a:gd name="T56" fmla="*/ 0 w 77"/>
                <a:gd name="T57" fmla="*/ 0 h 77"/>
                <a:gd name="T58" fmla="*/ 0 w 77"/>
                <a:gd name="T59" fmla="*/ 0 h 77"/>
                <a:gd name="T60" fmla="*/ 0 w 77"/>
                <a:gd name="T61" fmla="*/ 0 h 77"/>
                <a:gd name="T62" fmla="*/ 0 w 77"/>
                <a:gd name="T63" fmla="*/ 0 h 77"/>
                <a:gd name="T64" fmla="*/ 0 w 77"/>
                <a:gd name="T65" fmla="*/ 0 h 77"/>
                <a:gd name="T66" fmla="*/ 0 w 77"/>
                <a:gd name="T67" fmla="*/ 0 h 77"/>
                <a:gd name="T68" fmla="*/ 0 w 77"/>
                <a:gd name="T69" fmla="*/ 0 h 77"/>
                <a:gd name="T70" fmla="*/ 0 w 77"/>
                <a:gd name="T71" fmla="*/ 0 h 77"/>
                <a:gd name="T72" fmla="*/ 0 w 77"/>
                <a:gd name="T73" fmla="*/ 0 h 77"/>
                <a:gd name="T74" fmla="*/ 0 w 77"/>
                <a:gd name="T75" fmla="*/ 0 h 77"/>
                <a:gd name="T76" fmla="*/ 0 w 77"/>
                <a:gd name="T77" fmla="*/ 0 h 77"/>
                <a:gd name="T78" fmla="*/ 0 w 77"/>
                <a:gd name="T79" fmla="*/ 0 h 77"/>
                <a:gd name="T80" fmla="*/ 0 w 77"/>
                <a:gd name="T81" fmla="*/ 0 h 77"/>
                <a:gd name="T82" fmla="*/ 0 w 77"/>
                <a:gd name="T83" fmla="*/ 0 h 77"/>
                <a:gd name="T84" fmla="*/ 0 w 77"/>
                <a:gd name="T85" fmla="*/ 0 h 7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77"/>
                <a:gd name="T130" fmla="*/ 0 h 77"/>
                <a:gd name="T131" fmla="*/ 77 w 77"/>
                <a:gd name="T132" fmla="*/ 77 h 7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77" h="77">
                  <a:moveTo>
                    <a:pt x="23" y="57"/>
                  </a:moveTo>
                  <a:lnTo>
                    <a:pt x="21" y="56"/>
                  </a:lnTo>
                  <a:lnTo>
                    <a:pt x="20" y="54"/>
                  </a:lnTo>
                  <a:lnTo>
                    <a:pt x="18" y="51"/>
                  </a:lnTo>
                  <a:lnTo>
                    <a:pt x="17" y="50"/>
                  </a:lnTo>
                  <a:lnTo>
                    <a:pt x="17" y="47"/>
                  </a:lnTo>
                  <a:lnTo>
                    <a:pt x="16" y="44"/>
                  </a:lnTo>
                  <a:lnTo>
                    <a:pt x="16" y="41"/>
                  </a:lnTo>
                  <a:lnTo>
                    <a:pt x="16" y="39"/>
                  </a:lnTo>
                  <a:lnTo>
                    <a:pt x="16" y="34"/>
                  </a:lnTo>
                  <a:lnTo>
                    <a:pt x="16" y="31"/>
                  </a:lnTo>
                  <a:lnTo>
                    <a:pt x="17" y="29"/>
                  </a:lnTo>
                  <a:lnTo>
                    <a:pt x="17" y="26"/>
                  </a:lnTo>
                  <a:lnTo>
                    <a:pt x="18" y="24"/>
                  </a:lnTo>
                  <a:lnTo>
                    <a:pt x="20" y="21"/>
                  </a:lnTo>
                  <a:lnTo>
                    <a:pt x="21" y="20"/>
                  </a:lnTo>
                  <a:lnTo>
                    <a:pt x="23" y="19"/>
                  </a:lnTo>
                  <a:lnTo>
                    <a:pt x="24" y="17"/>
                  </a:lnTo>
                  <a:lnTo>
                    <a:pt x="26" y="16"/>
                  </a:lnTo>
                  <a:lnTo>
                    <a:pt x="27" y="14"/>
                  </a:lnTo>
                  <a:lnTo>
                    <a:pt x="29" y="14"/>
                  </a:lnTo>
                  <a:lnTo>
                    <a:pt x="31" y="13"/>
                  </a:lnTo>
                  <a:lnTo>
                    <a:pt x="33" y="13"/>
                  </a:lnTo>
                  <a:lnTo>
                    <a:pt x="36" y="13"/>
                  </a:lnTo>
                  <a:lnTo>
                    <a:pt x="39" y="13"/>
                  </a:lnTo>
                  <a:lnTo>
                    <a:pt x="40" y="13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7" y="14"/>
                  </a:lnTo>
                  <a:lnTo>
                    <a:pt x="49" y="14"/>
                  </a:lnTo>
                  <a:lnTo>
                    <a:pt x="50" y="16"/>
                  </a:lnTo>
                  <a:lnTo>
                    <a:pt x="53" y="17"/>
                  </a:lnTo>
                  <a:lnTo>
                    <a:pt x="54" y="19"/>
                  </a:lnTo>
                  <a:lnTo>
                    <a:pt x="56" y="20"/>
                  </a:lnTo>
                  <a:lnTo>
                    <a:pt x="57" y="21"/>
                  </a:lnTo>
                  <a:lnTo>
                    <a:pt x="57" y="24"/>
                  </a:lnTo>
                  <a:lnTo>
                    <a:pt x="59" y="26"/>
                  </a:lnTo>
                  <a:lnTo>
                    <a:pt x="59" y="29"/>
                  </a:lnTo>
                  <a:lnTo>
                    <a:pt x="60" y="31"/>
                  </a:lnTo>
                  <a:lnTo>
                    <a:pt x="60" y="34"/>
                  </a:lnTo>
                  <a:lnTo>
                    <a:pt x="60" y="39"/>
                  </a:lnTo>
                  <a:lnTo>
                    <a:pt x="60" y="41"/>
                  </a:lnTo>
                  <a:lnTo>
                    <a:pt x="60" y="44"/>
                  </a:lnTo>
                  <a:lnTo>
                    <a:pt x="59" y="47"/>
                  </a:lnTo>
                  <a:lnTo>
                    <a:pt x="59" y="50"/>
                  </a:lnTo>
                  <a:lnTo>
                    <a:pt x="57" y="51"/>
                  </a:lnTo>
                  <a:lnTo>
                    <a:pt x="57" y="54"/>
                  </a:lnTo>
                  <a:lnTo>
                    <a:pt x="56" y="56"/>
                  </a:lnTo>
                  <a:lnTo>
                    <a:pt x="54" y="57"/>
                  </a:lnTo>
                  <a:lnTo>
                    <a:pt x="53" y="59"/>
                  </a:lnTo>
                  <a:lnTo>
                    <a:pt x="50" y="60"/>
                  </a:lnTo>
                  <a:lnTo>
                    <a:pt x="49" y="61"/>
                  </a:lnTo>
                  <a:lnTo>
                    <a:pt x="47" y="61"/>
                  </a:lnTo>
                  <a:lnTo>
                    <a:pt x="44" y="63"/>
                  </a:lnTo>
                  <a:lnTo>
                    <a:pt x="43" y="63"/>
                  </a:lnTo>
                  <a:lnTo>
                    <a:pt x="40" y="63"/>
                  </a:lnTo>
                  <a:lnTo>
                    <a:pt x="39" y="64"/>
                  </a:lnTo>
                  <a:lnTo>
                    <a:pt x="36" y="63"/>
                  </a:lnTo>
                  <a:lnTo>
                    <a:pt x="33" y="63"/>
                  </a:lnTo>
                  <a:lnTo>
                    <a:pt x="31" y="63"/>
                  </a:lnTo>
                  <a:lnTo>
                    <a:pt x="29" y="61"/>
                  </a:lnTo>
                  <a:lnTo>
                    <a:pt x="27" y="61"/>
                  </a:lnTo>
                  <a:lnTo>
                    <a:pt x="26" y="60"/>
                  </a:lnTo>
                  <a:lnTo>
                    <a:pt x="24" y="59"/>
                  </a:lnTo>
                  <a:lnTo>
                    <a:pt x="23" y="57"/>
                  </a:lnTo>
                  <a:close/>
                  <a:moveTo>
                    <a:pt x="39" y="77"/>
                  </a:moveTo>
                  <a:lnTo>
                    <a:pt x="41" y="76"/>
                  </a:lnTo>
                  <a:lnTo>
                    <a:pt x="46" y="76"/>
                  </a:lnTo>
                  <a:lnTo>
                    <a:pt x="49" y="76"/>
                  </a:lnTo>
                  <a:lnTo>
                    <a:pt x="51" y="74"/>
                  </a:lnTo>
                  <a:lnTo>
                    <a:pt x="56" y="73"/>
                  </a:lnTo>
                  <a:lnTo>
                    <a:pt x="59" y="72"/>
                  </a:lnTo>
                  <a:lnTo>
                    <a:pt x="60" y="70"/>
                  </a:lnTo>
                  <a:lnTo>
                    <a:pt x="63" y="69"/>
                  </a:lnTo>
                  <a:lnTo>
                    <a:pt x="66" y="66"/>
                  </a:lnTo>
                  <a:lnTo>
                    <a:pt x="69" y="63"/>
                  </a:lnTo>
                  <a:lnTo>
                    <a:pt x="71" y="59"/>
                  </a:lnTo>
                  <a:lnTo>
                    <a:pt x="73" y="56"/>
                  </a:lnTo>
                  <a:lnTo>
                    <a:pt x="74" y="51"/>
                  </a:lnTo>
                  <a:lnTo>
                    <a:pt x="76" y="47"/>
                  </a:lnTo>
                  <a:lnTo>
                    <a:pt x="76" y="43"/>
                  </a:lnTo>
                  <a:lnTo>
                    <a:pt x="77" y="39"/>
                  </a:lnTo>
                  <a:lnTo>
                    <a:pt x="76" y="33"/>
                  </a:lnTo>
                  <a:lnTo>
                    <a:pt x="76" y="29"/>
                  </a:lnTo>
                  <a:lnTo>
                    <a:pt x="74" y="24"/>
                  </a:lnTo>
                  <a:lnTo>
                    <a:pt x="73" y="20"/>
                  </a:lnTo>
                  <a:lnTo>
                    <a:pt x="71" y="17"/>
                  </a:lnTo>
                  <a:lnTo>
                    <a:pt x="69" y="13"/>
                  </a:lnTo>
                  <a:lnTo>
                    <a:pt x="66" y="10"/>
                  </a:lnTo>
                  <a:lnTo>
                    <a:pt x="63" y="7"/>
                  </a:lnTo>
                  <a:lnTo>
                    <a:pt x="60" y="6"/>
                  </a:lnTo>
                  <a:lnTo>
                    <a:pt x="59" y="4"/>
                  </a:lnTo>
                  <a:lnTo>
                    <a:pt x="56" y="3"/>
                  </a:lnTo>
                  <a:lnTo>
                    <a:pt x="51" y="1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1" y="0"/>
                  </a:lnTo>
                  <a:lnTo>
                    <a:pt x="39" y="0"/>
                  </a:lnTo>
                  <a:lnTo>
                    <a:pt x="34" y="0"/>
                  </a:lnTo>
                  <a:lnTo>
                    <a:pt x="31" y="0"/>
                  </a:lnTo>
                  <a:lnTo>
                    <a:pt x="27" y="0"/>
                  </a:lnTo>
                  <a:lnTo>
                    <a:pt x="24" y="1"/>
                  </a:lnTo>
                  <a:lnTo>
                    <a:pt x="21" y="3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3" y="7"/>
                  </a:lnTo>
                  <a:lnTo>
                    <a:pt x="10" y="10"/>
                  </a:lnTo>
                  <a:lnTo>
                    <a:pt x="7" y="13"/>
                  </a:lnTo>
                  <a:lnTo>
                    <a:pt x="6" y="17"/>
                  </a:lnTo>
                  <a:lnTo>
                    <a:pt x="3" y="20"/>
                  </a:lnTo>
                  <a:lnTo>
                    <a:pt x="1" y="24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9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1" y="51"/>
                  </a:lnTo>
                  <a:lnTo>
                    <a:pt x="3" y="56"/>
                  </a:lnTo>
                  <a:lnTo>
                    <a:pt x="6" y="59"/>
                  </a:lnTo>
                  <a:lnTo>
                    <a:pt x="7" y="63"/>
                  </a:lnTo>
                  <a:lnTo>
                    <a:pt x="10" y="66"/>
                  </a:lnTo>
                  <a:lnTo>
                    <a:pt x="13" y="69"/>
                  </a:lnTo>
                  <a:lnTo>
                    <a:pt x="16" y="70"/>
                  </a:lnTo>
                  <a:lnTo>
                    <a:pt x="18" y="72"/>
                  </a:lnTo>
                  <a:lnTo>
                    <a:pt x="21" y="73"/>
                  </a:lnTo>
                  <a:lnTo>
                    <a:pt x="24" y="74"/>
                  </a:lnTo>
                  <a:lnTo>
                    <a:pt x="27" y="76"/>
                  </a:lnTo>
                  <a:lnTo>
                    <a:pt x="31" y="76"/>
                  </a:lnTo>
                  <a:lnTo>
                    <a:pt x="34" y="76"/>
                  </a:lnTo>
                  <a:lnTo>
                    <a:pt x="39" y="7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8" name="Freeform 36"/>
            <p:cNvSpPr>
              <a:spLocks/>
            </p:cNvSpPr>
            <p:nvPr/>
          </p:nvSpPr>
          <p:spPr bwMode="auto">
            <a:xfrm>
              <a:off x="79" y="249"/>
              <a:ext cx="29" cy="24"/>
            </a:xfrm>
            <a:custGeom>
              <a:avLst/>
              <a:gdLst>
                <a:gd name="T0" fmla="*/ 0 w 86"/>
                <a:gd name="T1" fmla="*/ 0 h 73"/>
                <a:gd name="T2" fmla="*/ 0 w 86"/>
                <a:gd name="T3" fmla="*/ 0 h 73"/>
                <a:gd name="T4" fmla="*/ 0 w 86"/>
                <a:gd name="T5" fmla="*/ 0 h 73"/>
                <a:gd name="T6" fmla="*/ 0 w 86"/>
                <a:gd name="T7" fmla="*/ 0 h 73"/>
                <a:gd name="T8" fmla="*/ 0 w 86"/>
                <a:gd name="T9" fmla="*/ 0 h 73"/>
                <a:gd name="T10" fmla="*/ 0 w 86"/>
                <a:gd name="T11" fmla="*/ 0 h 73"/>
                <a:gd name="T12" fmla="*/ 0 w 86"/>
                <a:gd name="T13" fmla="*/ 0 h 73"/>
                <a:gd name="T14" fmla="*/ 0 w 86"/>
                <a:gd name="T15" fmla="*/ 0 h 73"/>
                <a:gd name="T16" fmla="*/ 0 w 86"/>
                <a:gd name="T17" fmla="*/ 0 h 73"/>
                <a:gd name="T18" fmla="*/ 0 w 86"/>
                <a:gd name="T19" fmla="*/ 0 h 73"/>
                <a:gd name="T20" fmla="*/ 0 w 86"/>
                <a:gd name="T21" fmla="*/ 0 h 73"/>
                <a:gd name="T22" fmla="*/ 0 w 86"/>
                <a:gd name="T23" fmla="*/ 0 h 73"/>
                <a:gd name="T24" fmla="*/ 0 w 86"/>
                <a:gd name="T25" fmla="*/ 0 h 73"/>
                <a:gd name="T26" fmla="*/ 0 w 86"/>
                <a:gd name="T27" fmla="*/ 0 h 73"/>
                <a:gd name="T28" fmla="*/ 0 w 86"/>
                <a:gd name="T29" fmla="*/ 0 h 73"/>
                <a:gd name="T30" fmla="*/ 0 w 86"/>
                <a:gd name="T31" fmla="*/ 0 h 73"/>
                <a:gd name="T32" fmla="*/ 0 w 86"/>
                <a:gd name="T33" fmla="*/ 0 h 73"/>
                <a:gd name="T34" fmla="*/ 0 w 86"/>
                <a:gd name="T35" fmla="*/ 0 h 73"/>
                <a:gd name="T36" fmla="*/ 0 w 86"/>
                <a:gd name="T37" fmla="*/ 0 h 73"/>
                <a:gd name="T38" fmla="*/ 0 w 86"/>
                <a:gd name="T39" fmla="*/ 0 h 73"/>
                <a:gd name="T40" fmla="*/ 0 w 86"/>
                <a:gd name="T41" fmla="*/ 0 h 73"/>
                <a:gd name="T42" fmla="*/ 0 w 86"/>
                <a:gd name="T43" fmla="*/ 0 h 73"/>
                <a:gd name="T44" fmla="*/ 0 w 86"/>
                <a:gd name="T45" fmla="*/ 0 h 73"/>
                <a:gd name="T46" fmla="*/ 0 w 86"/>
                <a:gd name="T47" fmla="*/ 0 h 73"/>
                <a:gd name="T48" fmla="*/ 0 w 86"/>
                <a:gd name="T49" fmla="*/ 0 h 73"/>
                <a:gd name="T50" fmla="*/ 0 w 86"/>
                <a:gd name="T51" fmla="*/ 0 h 73"/>
                <a:gd name="T52" fmla="*/ 0 w 86"/>
                <a:gd name="T53" fmla="*/ 0 h 73"/>
                <a:gd name="T54" fmla="*/ 0 w 86"/>
                <a:gd name="T55" fmla="*/ 0 h 73"/>
                <a:gd name="T56" fmla="*/ 0 w 86"/>
                <a:gd name="T57" fmla="*/ 0 h 73"/>
                <a:gd name="T58" fmla="*/ 0 w 86"/>
                <a:gd name="T59" fmla="*/ 0 h 73"/>
                <a:gd name="T60" fmla="*/ 0 w 86"/>
                <a:gd name="T61" fmla="*/ 0 h 73"/>
                <a:gd name="T62" fmla="*/ 0 w 86"/>
                <a:gd name="T63" fmla="*/ 0 h 73"/>
                <a:gd name="T64" fmla="*/ 0 w 86"/>
                <a:gd name="T65" fmla="*/ 0 h 73"/>
                <a:gd name="T66" fmla="*/ 0 w 86"/>
                <a:gd name="T67" fmla="*/ 0 h 73"/>
                <a:gd name="T68" fmla="*/ 0 w 86"/>
                <a:gd name="T69" fmla="*/ 0 h 73"/>
                <a:gd name="T70" fmla="*/ 0 w 86"/>
                <a:gd name="T71" fmla="*/ 0 h 73"/>
                <a:gd name="T72" fmla="*/ 0 w 86"/>
                <a:gd name="T73" fmla="*/ 0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6"/>
                <a:gd name="T112" fmla="*/ 0 h 73"/>
                <a:gd name="T113" fmla="*/ 86 w 86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6" h="73">
                  <a:moveTo>
                    <a:pt x="60" y="0"/>
                  </a:moveTo>
                  <a:lnTo>
                    <a:pt x="60" y="0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2" y="3"/>
                  </a:lnTo>
                  <a:lnTo>
                    <a:pt x="62" y="5"/>
                  </a:lnTo>
                  <a:lnTo>
                    <a:pt x="62" y="6"/>
                  </a:lnTo>
                  <a:lnTo>
                    <a:pt x="62" y="8"/>
                  </a:lnTo>
                  <a:lnTo>
                    <a:pt x="62" y="9"/>
                  </a:lnTo>
                  <a:lnTo>
                    <a:pt x="60" y="9"/>
                  </a:lnTo>
                  <a:lnTo>
                    <a:pt x="60" y="10"/>
                  </a:lnTo>
                  <a:lnTo>
                    <a:pt x="59" y="12"/>
                  </a:lnTo>
                  <a:lnTo>
                    <a:pt x="45" y="32"/>
                  </a:lnTo>
                  <a:lnTo>
                    <a:pt x="30" y="10"/>
                  </a:lnTo>
                  <a:lnTo>
                    <a:pt x="29" y="9"/>
                  </a:lnTo>
                  <a:lnTo>
                    <a:pt x="29" y="8"/>
                  </a:lnTo>
                  <a:lnTo>
                    <a:pt x="27" y="8"/>
                  </a:lnTo>
                  <a:lnTo>
                    <a:pt x="27" y="6"/>
                  </a:lnTo>
                  <a:lnTo>
                    <a:pt x="27" y="5"/>
                  </a:lnTo>
                  <a:lnTo>
                    <a:pt x="27" y="3"/>
                  </a:lnTo>
                  <a:lnTo>
                    <a:pt x="27" y="2"/>
                  </a:lnTo>
                  <a:lnTo>
                    <a:pt x="29" y="2"/>
                  </a:lnTo>
                  <a:lnTo>
                    <a:pt x="29" y="0"/>
                  </a:lnTo>
                  <a:lnTo>
                    <a:pt x="3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2"/>
                  </a:lnTo>
                  <a:lnTo>
                    <a:pt x="5" y="3"/>
                  </a:lnTo>
                  <a:lnTo>
                    <a:pt x="6" y="5"/>
                  </a:lnTo>
                  <a:lnTo>
                    <a:pt x="7" y="6"/>
                  </a:lnTo>
                  <a:lnTo>
                    <a:pt x="9" y="8"/>
                  </a:lnTo>
                  <a:lnTo>
                    <a:pt x="10" y="9"/>
                  </a:lnTo>
                  <a:lnTo>
                    <a:pt x="12" y="12"/>
                  </a:lnTo>
                  <a:lnTo>
                    <a:pt x="36" y="46"/>
                  </a:lnTo>
                  <a:lnTo>
                    <a:pt x="36" y="58"/>
                  </a:lnTo>
                  <a:lnTo>
                    <a:pt x="36" y="60"/>
                  </a:lnTo>
                  <a:lnTo>
                    <a:pt x="36" y="62"/>
                  </a:lnTo>
                  <a:lnTo>
                    <a:pt x="35" y="65"/>
                  </a:lnTo>
                  <a:lnTo>
                    <a:pt x="35" y="66"/>
                  </a:lnTo>
                  <a:lnTo>
                    <a:pt x="33" y="69"/>
                  </a:lnTo>
                  <a:lnTo>
                    <a:pt x="33" y="71"/>
                  </a:lnTo>
                  <a:lnTo>
                    <a:pt x="32" y="72"/>
                  </a:lnTo>
                  <a:lnTo>
                    <a:pt x="30" y="73"/>
                  </a:lnTo>
                  <a:lnTo>
                    <a:pt x="57" y="73"/>
                  </a:lnTo>
                  <a:lnTo>
                    <a:pt x="56" y="72"/>
                  </a:lnTo>
                  <a:lnTo>
                    <a:pt x="55" y="71"/>
                  </a:lnTo>
                  <a:lnTo>
                    <a:pt x="53" y="69"/>
                  </a:lnTo>
                  <a:lnTo>
                    <a:pt x="53" y="66"/>
                  </a:lnTo>
                  <a:lnTo>
                    <a:pt x="52" y="65"/>
                  </a:lnTo>
                  <a:lnTo>
                    <a:pt x="52" y="62"/>
                  </a:lnTo>
                  <a:lnTo>
                    <a:pt x="52" y="60"/>
                  </a:lnTo>
                  <a:lnTo>
                    <a:pt x="52" y="58"/>
                  </a:lnTo>
                  <a:lnTo>
                    <a:pt x="52" y="46"/>
                  </a:lnTo>
                  <a:lnTo>
                    <a:pt x="73" y="15"/>
                  </a:lnTo>
                  <a:lnTo>
                    <a:pt x="75" y="13"/>
                  </a:lnTo>
                  <a:lnTo>
                    <a:pt x="76" y="10"/>
                  </a:lnTo>
                  <a:lnTo>
                    <a:pt x="77" y="9"/>
                  </a:lnTo>
                  <a:lnTo>
                    <a:pt x="79" y="6"/>
                  </a:lnTo>
                  <a:lnTo>
                    <a:pt x="80" y="5"/>
                  </a:lnTo>
                  <a:lnTo>
                    <a:pt x="83" y="3"/>
                  </a:lnTo>
                  <a:lnTo>
                    <a:pt x="85" y="2"/>
                  </a:lnTo>
                  <a:lnTo>
                    <a:pt x="86" y="0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79" name="Freeform 37"/>
            <p:cNvSpPr>
              <a:spLocks/>
            </p:cNvSpPr>
            <p:nvPr/>
          </p:nvSpPr>
          <p:spPr bwMode="auto">
            <a:xfrm>
              <a:off x="133" y="249"/>
              <a:ext cx="21" cy="24"/>
            </a:xfrm>
            <a:custGeom>
              <a:avLst/>
              <a:gdLst>
                <a:gd name="T0" fmla="*/ 0 w 62"/>
                <a:gd name="T1" fmla="*/ 0 h 73"/>
                <a:gd name="T2" fmla="*/ 0 w 62"/>
                <a:gd name="T3" fmla="*/ 0 h 73"/>
                <a:gd name="T4" fmla="*/ 0 w 62"/>
                <a:gd name="T5" fmla="*/ 0 h 73"/>
                <a:gd name="T6" fmla="*/ 0 w 62"/>
                <a:gd name="T7" fmla="*/ 0 h 73"/>
                <a:gd name="T8" fmla="*/ 0 w 62"/>
                <a:gd name="T9" fmla="*/ 0 h 73"/>
                <a:gd name="T10" fmla="*/ 0 w 62"/>
                <a:gd name="T11" fmla="*/ 0 h 73"/>
                <a:gd name="T12" fmla="*/ 0 w 62"/>
                <a:gd name="T13" fmla="*/ 0 h 73"/>
                <a:gd name="T14" fmla="*/ 0 w 62"/>
                <a:gd name="T15" fmla="*/ 0 h 73"/>
                <a:gd name="T16" fmla="*/ 0 w 62"/>
                <a:gd name="T17" fmla="*/ 0 h 73"/>
                <a:gd name="T18" fmla="*/ 0 w 62"/>
                <a:gd name="T19" fmla="*/ 0 h 73"/>
                <a:gd name="T20" fmla="*/ 0 w 62"/>
                <a:gd name="T21" fmla="*/ 0 h 73"/>
                <a:gd name="T22" fmla="*/ 0 w 62"/>
                <a:gd name="T23" fmla="*/ 0 h 73"/>
                <a:gd name="T24" fmla="*/ 0 w 62"/>
                <a:gd name="T25" fmla="*/ 0 h 73"/>
                <a:gd name="T26" fmla="*/ 0 w 62"/>
                <a:gd name="T27" fmla="*/ 0 h 73"/>
                <a:gd name="T28" fmla="*/ 0 w 62"/>
                <a:gd name="T29" fmla="*/ 0 h 73"/>
                <a:gd name="T30" fmla="*/ 0 w 62"/>
                <a:gd name="T31" fmla="*/ 0 h 73"/>
                <a:gd name="T32" fmla="*/ 0 w 62"/>
                <a:gd name="T33" fmla="*/ 0 h 73"/>
                <a:gd name="T34" fmla="*/ 0 w 62"/>
                <a:gd name="T35" fmla="*/ 0 h 73"/>
                <a:gd name="T36" fmla="*/ 0 w 62"/>
                <a:gd name="T37" fmla="*/ 0 h 73"/>
                <a:gd name="T38" fmla="*/ 0 w 62"/>
                <a:gd name="T39" fmla="*/ 0 h 73"/>
                <a:gd name="T40" fmla="*/ 0 w 62"/>
                <a:gd name="T41" fmla="*/ 0 h 73"/>
                <a:gd name="T42" fmla="*/ 0 w 62"/>
                <a:gd name="T43" fmla="*/ 0 h 73"/>
                <a:gd name="T44" fmla="*/ 0 w 62"/>
                <a:gd name="T45" fmla="*/ 0 h 73"/>
                <a:gd name="T46" fmla="*/ 0 w 62"/>
                <a:gd name="T47" fmla="*/ 0 h 73"/>
                <a:gd name="T48" fmla="*/ 0 w 62"/>
                <a:gd name="T49" fmla="*/ 0 h 73"/>
                <a:gd name="T50" fmla="*/ 0 w 62"/>
                <a:gd name="T51" fmla="*/ 0 h 73"/>
                <a:gd name="T52" fmla="*/ 0 w 62"/>
                <a:gd name="T53" fmla="*/ 0 h 73"/>
                <a:gd name="T54" fmla="*/ 0 w 62"/>
                <a:gd name="T55" fmla="*/ 0 h 73"/>
                <a:gd name="T56" fmla="*/ 0 w 62"/>
                <a:gd name="T57" fmla="*/ 0 h 73"/>
                <a:gd name="T58" fmla="*/ 0 w 62"/>
                <a:gd name="T59" fmla="*/ 0 h 73"/>
                <a:gd name="T60" fmla="*/ 0 w 62"/>
                <a:gd name="T61" fmla="*/ 0 h 73"/>
                <a:gd name="T62" fmla="*/ 0 w 62"/>
                <a:gd name="T63" fmla="*/ 0 h 73"/>
                <a:gd name="T64" fmla="*/ 0 w 62"/>
                <a:gd name="T65" fmla="*/ 0 h 73"/>
                <a:gd name="T66" fmla="*/ 0 w 62"/>
                <a:gd name="T67" fmla="*/ 0 h 73"/>
                <a:gd name="T68" fmla="*/ 0 w 62"/>
                <a:gd name="T69" fmla="*/ 0 h 73"/>
                <a:gd name="T70" fmla="*/ 0 w 62"/>
                <a:gd name="T71" fmla="*/ 0 h 73"/>
                <a:gd name="T72" fmla="*/ 0 w 62"/>
                <a:gd name="T73" fmla="*/ 0 h 73"/>
                <a:gd name="T74" fmla="*/ 0 w 62"/>
                <a:gd name="T75" fmla="*/ 0 h 73"/>
                <a:gd name="T76" fmla="*/ 0 w 62"/>
                <a:gd name="T77" fmla="*/ 0 h 73"/>
                <a:gd name="T78" fmla="*/ 0 w 62"/>
                <a:gd name="T79" fmla="*/ 0 h 73"/>
                <a:gd name="T80" fmla="*/ 0 w 62"/>
                <a:gd name="T81" fmla="*/ 0 h 73"/>
                <a:gd name="T82" fmla="*/ 0 w 62"/>
                <a:gd name="T83" fmla="*/ 0 h 73"/>
                <a:gd name="T84" fmla="*/ 0 w 62"/>
                <a:gd name="T85" fmla="*/ 0 h 73"/>
                <a:gd name="T86" fmla="*/ 0 w 62"/>
                <a:gd name="T87" fmla="*/ 0 h 73"/>
                <a:gd name="T88" fmla="*/ 0 w 62"/>
                <a:gd name="T89" fmla="*/ 0 h 7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62"/>
                <a:gd name="T136" fmla="*/ 0 h 73"/>
                <a:gd name="T137" fmla="*/ 62 w 62"/>
                <a:gd name="T138" fmla="*/ 73 h 73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62" h="73">
                  <a:moveTo>
                    <a:pt x="39" y="62"/>
                  </a:moveTo>
                  <a:lnTo>
                    <a:pt x="20" y="62"/>
                  </a:lnTo>
                  <a:lnTo>
                    <a:pt x="20" y="42"/>
                  </a:lnTo>
                  <a:lnTo>
                    <a:pt x="49" y="42"/>
                  </a:lnTo>
                  <a:lnTo>
                    <a:pt x="50" y="30"/>
                  </a:lnTo>
                  <a:lnTo>
                    <a:pt x="20" y="30"/>
                  </a:lnTo>
                  <a:lnTo>
                    <a:pt x="20" y="12"/>
                  </a:lnTo>
                  <a:lnTo>
                    <a:pt x="37" y="12"/>
                  </a:lnTo>
                  <a:lnTo>
                    <a:pt x="40" y="12"/>
                  </a:lnTo>
                  <a:lnTo>
                    <a:pt x="44" y="12"/>
                  </a:lnTo>
                  <a:lnTo>
                    <a:pt x="47" y="12"/>
                  </a:lnTo>
                  <a:lnTo>
                    <a:pt x="50" y="13"/>
                  </a:lnTo>
                  <a:lnTo>
                    <a:pt x="53" y="13"/>
                  </a:lnTo>
                  <a:lnTo>
                    <a:pt x="54" y="13"/>
                  </a:lnTo>
                  <a:lnTo>
                    <a:pt x="57" y="15"/>
                  </a:lnTo>
                  <a:lnTo>
                    <a:pt x="59" y="16"/>
                  </a:lnTo>
                  <a:lnTo>
                    <a:pt x="59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3"/>
                  </a:lnTo>
                  <a:lnTo>
                    <a:pt x="3" y="5"/>
                  </a:lnTo>
                  <a:lnTo>
                    <a:pt x="3" y="8"/>
                  </a:lnTo>
                  <a:lnTo>
                    <a:pt x="4" y="9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6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2"/>
                  </a:lnTo>
                  <a:lnTo>
                    <a:pt x="4" y="65"/>
                  </a:lnTo>
                  <a:lnTo>
                    <a:pt x="3" y="68"/>
                  </a:lnTo>
                  <a:lnTo>
                    <a:pt x="3" y="69"/>
                  </a:lnTo>
                  <a:lnTo>
                    <a:pt x="2" y="71"/>
                  </a:lnTo>
                  <a:lnTo>
                    <a:pt x="0" y="72"/>
                  </a:lnTo>
                  <a:lnTo>
                    <a:pt x="0" y="73"/>
                  </a:lnTo>
                  <a:lnTo>
                    <a:pt x="59" y="73"/>
                  </a:lnTo>
                  <a:lnTo>
                    <a:pt x="62" y="56"/>
                  </a:lnTo>
                  <a:lnTo>
                    <a:pt x="59" y="58"/>
                  </a:lnTo>
                  <a:lnTo>
                    <a:pt x="57" y="59"/>
                  </a:lnTo>
                  <a:lnTo>
                    <a:pt x="54" y="60"/>
                  </a:lnTo>
                  <a:lnTo>
                    <a:pt x="52" y="60"/>
                  </a:lnTo>
                  <a:lnTo>
                    <a:pt x="49" y="62"/>
                  </a:lnTo>
                  <a:lnTo>
                    <a:pt x="46" y="62"/>
                  </a:lnTo>
                  <a:lnTo>
                    <a:pt x="43" y="62"/>
                  </a:lnTo>
                  <a:lnTo>
                    <a:pt x="39" y="6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7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699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lvl="0" algn="ctr">
              <a:lnSpc>
                <a:spcPct val="90000"/>
              </a:lnSpc>
              <a:defRPr/>
            </a:pPr>
            <a:r>
              <a:rPr lang="en-GB" sz="3000" b="1" i="0" kern="0" dirty="0">
                <a:solidFill>
                  <a:srgbClr val="0000FF"/>
                </a:solidFill>
              </a:rPr>
              <a:t>Industry Specifications in PLM</a:t>
            </a:r>
            <a:endParaRPr lang="en-US" sz="3000" b="1" i="0" kern="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R_new">
  <a:themeElements>
    <a:clrScheme name="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415089"/>
      </a:accent1>
      <a:accent2>
        <a:srgbClr val="00279F"/>
      </a:accent2>
      <a:accent3>
        <a:srgbClr val="FFFFFF"/>
      </a:accent3>
      <a:accent4>
        <a:srgbClr val="000000"/>
      </a:accent4>
      <a:accent5>
        <a:srgbClr val="B0B3C4"/>
      </a:accent5>
      <a:accent6>
        <a:srgbClr val="002290"/>
      </a:accent6>
      <a:hlink>
        <a:srgbClr val="00B4B3"/>
      </a:hlink>
      <a:folHlink>
        <a:srgbClr val="CECECE"/>
      </a:folHlink>
    </a:clrScheme>
    <a:fontScheme name="RR_new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900" b="0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900" b="0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dirty="0">
            <a:solidFill>
              <a:schemeClr val="tx1"/>
            </a:solidFill>
          </a:defRPr>
        </a:defPPr>
      </a:lstStyle>
    </a:txDef>
  </a:objectDefaults>
  <a:extraClrSchemeLst>
    <a:extraClrScheme>
      <a:clrScheme name="RR_new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082173"/>
        </a:accent1>
        <a:accent2>
          <a:srgbClr val="00279F"/>
        </a:accent2>
        <a:accent3>
          <a:srgbClr val="FFFFFF"/>
        </a:accent3>
        <a:accent4>
          <a:srgbClr val="000000"/>
        </a:accent4>
        <a:accent5>
          <a:srgbClr val="AAABBC"/>
        </a:accent5>
        <a:accent6>
          <a:srgbClr val="002290"/>
        </a:accent6>
        <a:hlink>
          <a:srgbClr val="1DD3CF"/>
        </a:hlink>
        <a:folHlink>
          <a:srgbClr val="CECEC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Settings\U411121\Local Settings\Temporary Internet Files\OLK36\RR_new.pot</Template>
  <TotalTime>13880</TotalTime>
  <Words>1039</Words>
  <Application>Microsoft Office PowerPoint</Application>
  <PresentationFormat>On-screen Show (4:3)</PresentationFormat>
  <Paragraphs>249</Paragraphs>
  <Slides>16</Slides>
  <Notes>1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RR_new</vt:lpstr>
      <vt:lpstr>Industry Specifications and their importance in  Product Lifecycle Management  (Dr Michael Day &amp; Deborah Jane Ham)  (September-2012)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Rolls-Royce plc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Rolls Royce</dc:creator>
  <dc:description>Developed by Operandi Limited</dc:description>
  <cp:lastModifiedBy>u511280</cp:lastModifiedBy>
  <cp:revision>956</cp:revision>
  <cp:lastPrinted>2003-11-04T16:53:27Z</cp:lastPrinted>
  <dcterms:created xsi:type="dcterms:W3CDTF">2004-01-23T18:06:09Z</dcterms:created>
  <dcterms:modified xsi:type="dcterms:W3CDTF">2012-09-27T08:04:04Z</dcterms:modified>
</cp:coreProperties>
</file>